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8" r:id="rId3"/>
    <p:sldId id="259" r:id="rId4"/>
    <p:sldId id="260" r:id="rId5"/>
    <p:sldId id="280" r:id="rId6"/>
    <p:sldId id="278" r:id="rId7"/>
    <p:sldId id="262" r:id="rId8"/>
    <p:sldId id="263" r:id="rId9"/>
    <p:sldId id="279" r:id="rId10"/>
    <p:sldId id="264" r:id="rId11"/>
    <p:sldId id="265" r:id="rId12"/>
    <p:sldId id="282" r:id="rId13"/>
    <p:sldId id="267" r:id="rId14"/>
    <p:sldId id="266" r:id="rId15"/>
    <p:sldId id="283" r:id="rId16"/>
    <p:sldId id="28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47" d="100"/>
          <a:sy n="147" d="100"/>
        </p:scale>
        <p:origin x="-256" y="2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863DF22-EF9C-5E41-ADA9-717E3481D4B1}" type="datetimeFigureOut">
              <a:rPr lang="en-US" smtClean="0"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CFAFC0-B84F-9441-A197-6AF658996B8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2799" y="711200"/>
            <a:ext cx="7907867" cy="3174999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Preeti"/>
                <a:cs typeface="Preeti"/>
              </a:rPr>
              <a:t>cGt</a:t>
            </a:r>
            <a:r>
              <a:rPr lang="en-US" sz="3600" dirty="0" smtClean="0">
                <a:latin typeface="Preeti"/>
                <a:cs typeface="Preeti"/>
              </a:rPr>
              <a:t>/fli6«o &gt;d ;+u7g </a:t>
            </a:r>
            <a:r>
              <a:rPr lang="en-US" sz="3600" dirty="0" err="1" smtClean="0">
                <a:latin typeface="Preeti"/>
                <a:cs typeface="Preeti"/>
              </a:rPr>
              <a:t>dxf;lGw</a:t>
            </a:r>
            <a:r>
              <a:rPr lang="en-US" sz="3600" dirty="0" smtClean="0">
                <a:latin typeface="Preeti"/>
                <a:cs typeface="Preeti"/>
              </a:rPr>
              <a:t> g+ !^( </a:t>
            </a:r>
            <a:r>
              <a:rPr lang="en-US" sz="3600" dirty="0" err="1" smtClean="0">
                <a:latin typeface="Preeti"/>
                <a:cs typeface="Preeti"/>
              </a:rPr>
              <a:t>df</a:t>
            </a:r>
            <a:r>
              <a:rPr lang="en-US" sz="3600" dirty="0" smtClean="0">
                <a:latin typeface="Preeti"/>
                <a:cs typeface="Preeti"/>
              </a:rPr>
              <a:t> </a:t>
            </a:r>
            <a:r>
              <a:rPr lang="en-US" sz="3600" dirty="0" err="1" smtClean="0">
                <a:latin typeface="Preeti"/>
                <a:cs typeface="Preeti"/>
              </a:rPr>
              <a:t>ePsf</a:t>
            </a:r>
            <a:r>
              <a:rPr lang="en-US" sz="3600" dirty="0" smtClean="0">
                <a:latin typeface="Preeti"/>
                <a:cs typeface="Preeti"/>
              </a:rPr>
              <a:t> </a:t>
            </a:r>
            <a:r>
              <a:rPr lang="en-US" sz="3600" dirty="0" err="1" smtClean="0">
                <a:latin typeface="Preeti"/>
                <a:cs typeface="Preeti"/>
              </a:rPr>
              <a:t>clwsf</a:t>
            </a:r>
            <a:r>
              <a:rPr lang="en-US" sz="3600" dirty="0" smtClean="0">
                <a:latin typeface="Preeti"/>
                <a:cs typeface="Preeti"/>
              </a:rPr>
              <a:t>/ / </a:t>
            </a:r>
            <a:r>
              <a:rPr lang="en-US" sz="3600" dirty="0" err="1" smtClean="0">
                <a:latin typeface="Preeti"/>
                <a:cs typeface="Preeti"/>
              </a:rPr>
              <a:t>sfof</a:t>
            </a:r>
            <a:r>
              <a:rPr lang="en-US" sz="3600" dirty="0" smtClean="0">
                <a:latin typeface="Preeti"/>
                <a:cs typeface="Preeti"/>
              </a:rPr>
              <a:t>{</a:t>
            </a:r>
            <a:r>
              <a:rPr lang="en-US" sz="3600" dirty="0" err="1" smtClean="0">
                <a:latin typeface="Preeti"/>
                <a:cs typeface="Preeti"/>
              </a:rPr>
              <a:t>Gjog</a:t>
            </a:r>
            <a:r>
              <a:rPr lang="en-US" sz="3600" dirty="0" smtClean="0">
                <a:latin typeface="Preeti"/>
                <a:cs typeface="Preeti"/>
              </a:rPr>
              <a:t> </a:t>
            </a:r>
            <a:br>
              <a:rPr lang="en-US" sz="3600" dirty="0" smtClean="0">
                <a:latin typeface="Preeti"/>
                <a:cs typeface="Preeti"/>
              </a:rPr>
            </a:br>
            <a:r>
              <a:rPr lang="en-US" sz="3600" dirty="0" smtClean="0">
                <a:latin typeface="Preeti"/>
                <a:cs typeface="Preeti"/>
              </a:rPr>
              <a:t/>
            </a:r>
            <a:br>
              <a:rPr lang="en-US" sz="3600" dirty="0" smtClean="0">
                <a:latin typeface="Preeti"/>
                <a:cs typeface="Preeti"/>
              </a:rPr>
            </a:br>
            <a:r>
              <a:rPr lang="en-US" sz="3100" dirty="0" err="1" smtClean="0">
                <a:latin typeface="Preeti"/>
                <a:cs typeface="Preeti"/>
              </a:rPr>
              <a:t>cflbjf;L</a:t>
            </a:r>
            <a:r>
              <a:rPr lang="en-US" sz="3100" dirty="0" smtClean="0">
                <a:latin typeface="Preeti"/>
                <a:cs typeface="Preeti"/>
              </a:rPr>
              <a:t> </a:t>
            </a:r>
            <a:r>
              <a:rPr lang="en-US" sz="3100" dirty="0" err="1" smtClean="0">
                <a:latin typeface="Preeti"/>
                <a:cs typeface="Preeti"/>
              </a:rPr>
              <a:t>lbj;sf</a:t>
            </a:r>
            <a:r>
              <a:rPr lang="en-US" sz="3100" dirty="0" smtClean="0">
                <a:latin typeface="Preeti"/>
                <a:cs typeface="Preeti"/>
              </a:rPr>
              <a:t>] </a:t>
            </a:r>
            <a:r>
              <a:rPr lang="en-US" sz="3100" dirty="0" err="1" smtClean="0">
                <a:latin typeface="Preeti"/>
                <a:cs typeface="Preeti"/>
              </a:rPr>
              <a:t>cj</a:t>
            </a:r>
            <a:r>
              <a:rPr lang="en-US" sz="3100" dirty="0" smtClean="0">
                <a:latin typeface="Preeti"/>
                <a:cs typeface="Preeti"/>
              </a:rPr>
              <a:t>;/</a:t>
            </a:r>
            <a:r>
              <a:rPr lang="en-US" sz="3100" dirty="0" err="1" smtClean="0">
                <a:latin typeface="Preeti"/>
                <a:cs typeface="Preeti"/>
              </a:rPr>
              <a:t>fdf</a:t>
            </a:r>
            <a:r>
              <a:rPr lang="en-US" sz="3100" dirty="0" smtClean="0">
                <a:latin typeface="Preeti"/>
                <a:cs typeface="Preeti"/>
              </a:rPr>
              <a:t> /fli6«o </a:t>
            </a:r>
            <a:r>
              <a:rPr lang="en-US" sz="3100" dirty="0" err="1" smtClean="0">
                <a:latin typeface="Preeti"/>
                <a:cs typeface="Preeti"/>
              </a:rPr>
              <a:t>dfgj</a:t>
            </a:r>
            <a:r>
              <a:rPr lang="en-US" sz="3100" dirty="0" smtClean="0">
                <a:latin typeface="Preeti"/>
                <a:cs typeface="Preeti"/>
              </a:rPr>
              <a:t> </a:t>
            </a:r>
            <a:r>
              <a:rPr lang="en-US" sz="3100" dirty="0" err="1" smtClean="0">
                <a:latin typeface="Preeti"/>
                <a:cs typeface="Preeti"/>
              </a:rPr>
              <a:t>clwsf</a:t>
            </a:r>
            <a:r>
              <a:rPr lang="en-US" sz="3100" dirty="0" smtClean="0">
                <a:latin typeface="Preeti"/>
                <a:cs typeface="Preeti"/>
              </a:rPr>
              <a:t>/ </a:t>
            </a:r>
            <a:r>
              <a:rPr lang="en-US" sz="3100" dirty="0" err="1" smtClean="0">
                <a:latin typeface="Preeti"/>
                <a:cs typeface="Preeti"/>
              </a:rPr>
              <a:t>cfof</a:t>
            </a:r>
            <a:r>
              <a:rPr lang="en-US" sz="3100" dirty="0" smtClean="0">
                <a:latin typeface="Preeti"/>
                <a:cs typeface="Preeti"/>
              </a:rPr>
              <a:t>]</a:t>
            </a:r>
            <a:r>
              <a:rPr lang="en-US" sz="3100" dirty="0" err="1" smtClean="0">
                <a:latin typeface="Preeti"/>
                <a:cs typeface="Preeti"/>
              </a:rPr>
              <a:t>uåf</a:t>
            </a:r>
            <a:r>
              <a:rPr lang="en-US" sz="3100" dirty="0" smtClean="0">
                <a:latin typeface="Preeti"/>
                <a:cs typeface="Preeti"/>
              </a:rPr>
              <a:t>/f </a:t>
            </a:r>
            <a:r>
              <a:rPr lang="en-US" sz="3100" dirty="0" err="1" smtClean="0">
                <a:latin typeface="Preeti"/>
                <a:cs typeface="Preeti"/>
              </a:rPr>
              <a:t>cfof</a:t>
            </a:r>
            <a:r>
              <a:rPr lang="en-US" sz="3100" dirty="0" smtClean="0">
                <a:latin typeface="Preeti"/>
                <a:cs typeface="Preeti"/>
              </a:rPr>
              <a:t>]</a:t>
            </a:r>
            <a:r>
              <a:rPr lang="en-US" sz="3100" dirty="0" err="1" smtClean="0">
                <a:latin typeface="Preeti"/>
                <a:cs typeface="Preeti"/>
              </a:rPr>
              <a:t>lht</a:t>
            </a:r>
            <a:r>
              <a:rPr lang="en-US" sz="3100" dirty="0" smtClean="0">
                <a:latin typeface="Preeti"/>
                <a:cs typeface="Preeti"/>
              </a:rPr>
              <a:t> </a:t>
            </a:r>
            <a:br>
              <a:rPr lang="en-US" sz="3100" dirty="0" smtClean="0">
                <a:latin typeface="Preeti"/>
                <a:cs typeface="Preeti"/>
              </a:rPr>
            </a:br>
            <a:r>
              <a:rPr lang="en-US" sz="3100" dirty="0" err="1" smtClean="0">
                <a:latin typeface="Preeti"/>
                <a:cs typeface="Preeti"/>
              </a:rPr>
              <a:t>sfo</a:t>
            </a:r>
            <a:r>
              <a:rPr lang="en-US" sz="3100" dirty="0" smtClean="0">
                <a:latin typeface="Preeti"/>
                <a:cs typeface="Preeti"/>
              </a:rPr>
              <a:t>{</a:t>
            </a:r>
            <a:r>
              <a:rPr lang="en-US" sz="3100" dirty="0" err="1" smtClean="0">
                <a:latin typeface="Preeti"/>
                <a:cs typeface="Preeti"/>
              </a:rPr>
              <a:t>qmd</a:t>
            </a:r>
            <a:r>
              <a:rPr lang="en-US" sz="3100" dirty="0" smtClean="0">
                <a:latin typeface="Preeti"/>
                <a:cs typeface="Preeti"/>
              </a:rPr>
              <a:t>, @)&amp;$ ;</a:t>
            </a:r>
            <a:r>
              <a:rPr lang="en-US" sz="3100" dirty="0" err="1" smtClean="0">
                <a:latin typeface="Preeti"/>
                <a:cs typeface="Preeti"/>
              </a:rPr>
              <a:t>fpg</a:t>
            </a:r>
            <a:r>
              <a:rPr lang="en-US" sz="3100" dirty="0" smtClean="0">
                <a:latin typeface="Preeti"/>
                <a:cs typeface="Preeti"/>
              </a:rPr>
              <a:t> @&amp; </a:t>
            </a:r>
            <a:r>
              <a:rPr lang="en-US" sz="3100" dirty="0" err="1" smtClean="0">
                <a:latin typeface="Preeti"/>
                <a:cs typeface="Preeti"/>
              </a:rPr>
              <a:t>ut</a:t>
            </a:r>
            <a:r>
              <a:rPr lang="en-US" sz="3100" dirty="0" smtClean="0">
                <a:latin typeface="Preeti"/>
                <a:cs typeface="Preeti"/>
              </a:rPr>
              <a:t>]</a:t>
            </a:r>
            <a:br>
              <a:rPr lang="en-US" sz="3100" dirty="0" smtClean="0">
                <a:latin typeface="Preeti"/>
                <a:cs typeface="Preeti"/>
              </a:rPr>
            </a:br>
            <a:r>
              <a:rPr lang="en-US" sz="3100" dirty="0" smtClean="0">
                <a:latin typeface="Preeti"/>
                <a:cs typeface="Preeti"/>
              </a:rPr>
              <a:t>xl/x/ </a:t>
            </a:r>
            <a:r>
              <a:rPr lang="en-US" sz="3100" dirty="0" err="1" smtClean="0">
                <a:latin typeface="Preeti"/>
                <a:cs typeface="Preeti"/>
              </a:rPr>
              <a:t>ejg</a:t>
            </a:r>
            <a:r>
              <a:rPr lang="en-US" sz="3100" dirty="0" smtClean="0">
                <a:latin typeface="Preeti"/>
                <a:cs typeface="Preeti"/>
              </a:rPr>
              <a:t> </a:t>
            </a:r>
            <a:r>
              <a:rPr lang="en-US" sz="3100" dirty="0" err="1" smtClean="0">
                <a:latin typeface="Preeti"/>
                <a:cs typeface="Preeti"/>
              </a:rPr>
              <a:t>k'Nrf</a:t>
            </a:r>
            <a:r>
              <a:rPr lang="en-US" sz="3100" dirty="0" smtClean="0">
                <a:latin typeface="Preeti"/>
                <a:cs typeface="Preeti"/>
              </a:rPr>
              <a:t>]s  </a:t>
            </a:r>
            <a:endParaRPr lang="en-US" sz="3100" dirty="0">
              <a:latin typeface="Preeti"/>
              <a:cs typeface="Preet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762500"/>
            <a:ext cx="6400800" cy="1752600"/>
          </a:xfrm>
        </p:spPr>
        <p:txBody>
          <a:bodyPr/>
          <a:lstStyle/>
          <a:p>
            <a:r>
              <a:rPr lang="en-US" dirty="0" err="1" smtClean="0">
                <a:latin typeface="Preeti"/>
                <a:cs typeface="Preeti"/>
              </a:rPr>
              <a:t>clwjQmfM</a:t>
            </a:r>
            <a:r>
              <a:rPr lang="en-US" dirty="0" smtClean="0">
                <a:latin typeface="Preeti"/>
                <a:cs typeface="Preeti"/>
              </a:rPr>
              <a:t> </a:t>
            </a:r>
            <a:r>
              <a:rPr lang="en-US" dirty="0" err="1" smtClean="0">
                <a:latin typeface="Preeti"/>
                <a:cs typeface="Preeti"/>
              </a:rPr>
              <a:t>z+s</a:t>
            </a:r>
            <a:r>
              <a:rPr lang="en-US" dirty="0" smtClean="0">
                <a:latin typeface="Preeti"/>
                <a:cs typeface="Preeti"/>
              </a:rPr>
              <a:t>/ </a:t>
            </a:r>
            <a:r>
              <a:rPr lang="en-US" dirty="0" err="1" smtClean="0">
                <a:latin typeface="Preeti"/>
                <a:cs typeface="Preeti"/>
              </a:rPr>
              <a:t>lnDa</a:t>
            </a:r>
            <a:r>
              <a:rPr lang="en-US" dirty="0">
                <a:latin typeface="Preeti"/>
                <a:cs typeface="Preeti"/>
              </a:rPr>
              <a:t>"</a:t>
            </a:r>
            <a:endParaRPr lang="en-US" dirty="0" smtClean="0">
              <a:latin typeface="Preeti"/>
              <a:cs typeface="Preeti"/>
            </a:endParaRPr>
          </a:p>
          <a:p>
            <a:r>
              <a:rPr lang="en-US" dirty="0" smtClean="0">
                <a:latin typeface="Preeti"/>
                <a:cs typeface="Preeti"/>
              </a:rPr>
              <a:t>g]</a:t>
            </a:r>
            <a:r>
              <a:rPr lang="en-US" dirty="0" err="1" smtClean="0">
                <a:latin typeface="Preeti"/>
                <a:cs typeface="Preeti"/>
              </a:rPr>
              <a:t>kfnsf</a:t>
            </a:r>
            <a:r>
              <a:rPr lang="en-US" dirty="0" smtClean="0">
                <a:latin typeface="Preeti"/>
                <a:cs typeface="Preeti"/>
              </a:rPr>
              <a:t> </a:t>
            </a:r>
            <a:r>
              <a:rPr lang="en-US" dirty="0" err="1" smtClean="0">
                <a:latin typeface="Preeti"/>
                <a:cs typeface="Preeti"/>
              </a:rPr>
              <a:t>cflbjf;Lx?sf</a:t>
            </a:r>
            <a:r>
              <a:rPr lang="en-US" dirty="0" smtClean="0">
                <a:latin typeface="Preeti"/>
                <a:cs typeface="Preeti"/>
              </a:rPr>
              <a:t>] </a:t>
            </a:r>
            <a:r>
              <a:rPr lang="en-US" dirty="0" err="1" smtClean="0">
                <a:latin typeface="Preeti"/>
                <a:cs typeface="Preeti"/>
              </a:rPr>
              <a:t>dfgj</a:t>
            </a:r>
            <a:r>
              <a:rPr lang="en-US" dirty="0" smtClean="0">
                <a:latin typeface="Preeti"/>
                <a:cs typeface="Preeti"/>
              </a:rPr>
              <a:t> </a:t>
            </a:r>
            <a:r>
              <a:rPr lang="en-US" dirty="0" err="1" smtClean="0">
                <a:latin typeface="Preeti"/>
                <a:cs typeface="Preeti"/>
              </a:rPr>
              <a:t>clwsf</a:t>
            </a:r>
            <a:r>
              <a:rPr lang="en-US" dirty="0" smtClean="0">
                <a:latin typeface="Preeti"/>
                <a:cs typeface="Preeti"/>
              </a:rPr>
              <a:t>/ ;</a:t>
            </a:r>
            <a:r>
              <a:rPr lang="en-US" dirty="0" err="1" smtClean="0">
                <a:latin typeface="Preeti"/>
                <a:cs typeface="Preeti"/>
              </a:rPr>
              <a:t>DaGwL</a:t>
            </a:r>
            <a:r>
              <a:rPr lang="en-US" dirty="0" smtClean="0">
                <a:latin typeface="Preeti"/>
                <a:cs typeface="Preeti"/>
              </a:rPr>
              <a:t> </a:t>
            </a:r>
            <a:endParaRPr lang="en-US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267333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4158007"/>
              </p:ext>
            </p:extLst>
          </p:nvPr>
        </p:nvGraphicFramePr>
        <p:xfrm>
          <a:off x="871538" y="2674938"/>
          <a:ext cx="740886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0"/>
                <a:gridCol w="2469620"/>
                <a:gridCol w="24696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g+ !^( / 3f]if0ffkq_ </a:t>
                      </a:r>
                      <a:endParaRPr lang="en-US" sz="20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Preeti"/>
                          <a:cs typeface="Preeti"/>
                        </a:rPr>
                        <a:t>k|rlnt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kfn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sz="28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cj:yf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cflbjf;Lx?nfO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c;/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agfpg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k|zf;lgs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pkfo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ckgfpg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nfu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"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cufj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pgLx?sf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clu|d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;';"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lrt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d~h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"/L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lng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OdfGbf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Ltf;fy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pgLx?sf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cfkm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\g}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k|ltlglwd"ns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;+: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yfdfkm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{t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fdz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/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xsfo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'{k5{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!(_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of]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g/x]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cToflws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pNn+3g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>
                <a:latin typeface="Preeti"/>
                <a:cs typeface="Preeti"/>
              </a:rPr>
              <a:t>clu|d</a:t>
            </a:r>
            <a:r>
              <a:rPr lang="en-US" sz="3200" dirty="0">
                <a:latin typeface="Preeti"/>
                <a:cs typeface="Preeti"/>
              </a:rPr>
              <a:t> ;';"</a:t>
            </a:r>
            <a:r>
              <a:rPr lang="en-US" sz="3200" dirty="0" err="1">
                <a:latin typeface="Preeti"/>
                <a:cs typeface="Preeti"/>
              </a:rPr>
              <a:t>lrt</a:t>
            </a:r>
            <a:r>
              <a:rPr lang="en-US" sz="3200" dirty="0">
                <a:latin typeface="Preeti"/>
                <a:cs typeface="Preeti"/>
              </a:rPr>
              <a:t> :</a:t>
            </a:r>
            <a:r>
              <a:rPr lang="en-US" sz="3200" dirty="0" err="1">
                <a:latin typeface="Preeti"/>
                <a:cs typeface="Preeti"/>
              </a:rPr>
              <a:t>jtGq</a:t>
            </a:r>
            <a:r>
              <a:rPr lang="en-US" sz="3200" dirty="0">
                <a:latin typeface="Preeti"/>
                <a:cs typeface="Preeti"/>
              </a:rPr>
              <a:t> </a:t>
            </a:r>
            <a:br>
              <a:rPr lang="en-US" sz="3200" dirty="0">
                <a:latin typeface="Preeti"/>
                <a:cs typeface="Preeti"/>
              </a:rPr>
            </a:br>
            <a:r>
              <a:rPr lang="en-US" sz="3200" dirty="0" err="1">
                <a:latin typeface="Preeti"/>
                <a:cs typeface="Preeti"/>
              </a:rPr>
              <a:t>d~h</a:t>
            </a:r>
            <a:r>
              <a:rPr lang="en-US" sz="3200" dirty="0">
                <a:latin typeface="Preeti"/>
                <a:cs typeface="Preeti"/>
              </a:rPr>
              <a:t>"/L </a:t>
            </a:r>
          </a:p>
        </p:txBody>
      </p:sp>
    </p:spTree>
    <p:extLst>
      <p:ext uri="{BB962C8B-B14F-4D97-AF65-F5344CB8AC3E}">
        <p14:creationId xmlns:p14="http://schemas.microsoft.com/office/powerpoint/2010/main" val="40573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9752184"/>
              </p:ext>
            </p:extLst>
          </p:nvPr>
        </p:nvGraphicFramePr>
        <p:xfrm>
          <a:off x="871538" y="2674938"/>
          <a:ext cx="740886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0"/>
                <a:gridCol w="2469620"/>
                <a:gridCol w="24696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g+ !^( / 3f]if0ffkq </a:t>
                      </a:r>
                      <a:endParaRPr lang="en-US" sz="20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Preeti"/>
                          <a:cs typeface="Preeti"/>
                        </a:rPr>
                        <a:t>k|rlnt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kfn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sz="28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cj:yf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cflbjf;Lx?n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]u u/]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]u u/]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e"ld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k'Vof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nL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_ ;+u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pgLx?sf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;F:s[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lts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cfWoflTds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]if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DaGwnfO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;/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/n]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Ddfg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!#_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cflbjf;Lx?sf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Dk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]lv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rrL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e"ldnfO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dfGotf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lbg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Dk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]lv g} 3'dGt]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lhljsf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kfh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{g u/L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cfPsfnfO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]if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Wofg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lbg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!$_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e"lddf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/x]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;|f]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]u,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Joj:yfkg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;+/If0fdf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xefuL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agfpg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],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nfe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Ifltk"lt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-!%_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;+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ljwfgsf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/f @%,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/f #&amp; </a:t>
                      </a:r>
                    </a:p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e"ld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DaGwL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P]g, @)@!</a:t>
                      </a:r>
                    </a:p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hUuf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k|fKtL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P]g, @)#$</a:t>
                      </a:r>
                    </a:p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fj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hflgs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;8s P]g @)#!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gu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P]g, @)$%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sf7df8f}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pkTosf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k|flws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/0f P]g, @)$%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crn</a:t>
                      </a:r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hnljB't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P]g, @)$(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nufot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hUuf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k|flKt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k'g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gLlt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@)&amp;!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sfg"gdf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Joj:yfx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?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klg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hgtfsf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kIfdf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rfx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hghflt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yfgLo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d"bfo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]u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</a:t>
                      </a:r>
                    </a:p>
                    <a:p>
                      <a:r>
                        <a:rPr lang="en-US" i="1" baseline="0" dirty="0" smtClean="0">
                          <a:latin typeface="Times"/>
                          <a:cs typeface="Times"/>
                        </a:rPr>
                        <a:t>Eminent Domain 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|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]u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ubf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 </a:t>
                      </a:r>
                      <a:r>
                        <a:rPr lang="en-US" i="1" baseline="0" dirty="0" smtClean="0">
                          <a:latin typeface="Times"/>
                          <a:cs typeface="Times"/>
                        </a:rPr>
                        <a:t>Permanent Sovereignty of Peoples over</a:t>
                      </a:r>
                      <a:r>
                        <a:rPr lang="en-US" sz="1800" i="1" kern="1200" baseline="0" dirty="0">
                          <a:solidFill>
                            <a:schemeClr val="dk1"/>
                          </a:solidFill>
                          <a:latin typeface="Times"/>
                          <a:ea typeface="+mn-ea"/>
                          <a:cs typeface="Times"/>
                        </a:rPr>
                        <a:t> </a:t>
                      </a:r>
                      <a:r>
                        <a:rPr lang="en-US" sz="1800" i="1" kern="1200" baseline="0" dirty="0" smtClean="0">
                          <a:solidFill>
                            <a:schemeClr val="dk1"/>
                          </a:solidFill>
                          <a:latin typeface="Times"/>
                          <a:ea typeface="+mn-ea"/>
                          <a:cs typeface="Times"/>
                        </a:rPr>
                        <a:t>land territories and resources </a:t>
                      </a:r>
                      <a:r>
                        <a:rPr lang="en-US" baseline="0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l;4fGt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ljNs'n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gh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cGbfh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ha/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h:tL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3/ ;DklQaf6 a]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bvn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vf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u/L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ljsf;sf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gfddf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/g]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ultljlwx?df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Preeti"/>
                <a:cs typeface="Preeti"/>
              </a:rPr>
              <a:t>e"ld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 smtClean="0">
                <a:latin typeface="Preeti"/>
                <a:cs typeface="Preeti"/>
              </a:rPr>
              <a:t>tyf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 smtClean="0">
                <a:latin typeface="Preeti"/>
                <a:cs typeface="Preeti"/>
              </a:rPr>
              <a:t>k|fs</a:t>
            </a:r>
            <a:r>
              <a:rPr lang="en-US" sz="3200" dirty="0" smtClean="0">
                <a:latin typeface="Preeti"/>
                <a:cs typeface="Preeti"/>
              </a:rPr>
              <a:t>[</a:t>
            </a:r>
            <a:r>
              <a:rPr lang="en-US" sz="3200" dirty="0" err="1" smtClean="0">
                <a:latin typeface="Preeti"/>
                <a:cs typeface="Preeti"/>
              </a:rPr>
              <a:t>lts</a:t>
            </a:r>
            <a:r>
              <a:rPr lang="en-US" sz="3200" dirty="0" smtClean="0">
                <a:latin typeface="Preeti"/>
                <a:cs typeface="Preeti"/>
              </a:rPr>
              <a:t> ;|f]</a:t>
            </a:r>
            <a:r>
              <a:rPr lang="en-US" sz="3200" dirty="0" err="1" smtClean="0">
                <a:latin typeface="Preeti"/>
                <a:cs typeface="Preeti"/>
              </a:rPr>
              <a:t>tdf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 smtClean="0">
                <a:latin typeface="Preeti"/>
                <a:cs typeface="Preeti"/>
              </a:rPr>
              <a:t>clwsf</a:t>
            </a:r>
            <a:r>
              <a:rPr lang="en-US" sz="3200" dirty="0" smtClean="0">
                <a:latin typeface="Preeti"/>
                <a:cs typeface="Preeti"/>
              </a:rPr>
              <a:t>/ </a:t>
            </a:r>
            <a:endParaRPr lang="en-US" sz="3200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40573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189233"/>
              </p:ext>
            </p:extLst>
          </p:nvPr>
        </p:nvGraphicFramePr>
        <p:xfrm>
          <a:off x="457200" y="388938"/>
          <a:ext cx="8229600" cy="594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]if0ffkq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baseline="0" dirty="0" smtClean="0">
                          <a:latin typeface="Times"/>
                          <a:cs typeface="Times"/>
                        </a:rPr>
                        <a:t>UNDRIP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_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k|rlnt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cj:yf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ckafbsf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]?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kdfdfq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k'g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kfOg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To;df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klg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jtGq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;';"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lrt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xdlt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ljgf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gkfO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{g] .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cfkm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\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e"lddf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kms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{g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olb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gkfPdf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Demf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eP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;f]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cg'?k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geP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ToxL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x}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l;otsf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at{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cfjZostf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eljZosf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cg's'n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hldgsf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abnf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hldg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lbg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pgLx?n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k}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zf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s'/f lnG5f}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;f]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lhd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x'g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!^_ . </a:t>
                      </a:r>
                    </a:p>
                    <a:p>
                      <a:r>
                        <a:rPr lang="en-US" b="1" baseline="0" dirty="0" smtClean="0">
                          <a:latin typeface="Preeti"/>
                          <a:cs typeface="Preeti"/>
                        </a:rPr>
                        <a:t>3f]if0ffkq</a:t>
                      </a:r>
                    </a:p>
                    <a:p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k/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Dk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fut?kn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ef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uL,rrL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{,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pkof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]u /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k|fKt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 u/]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e"ld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,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e"efu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 / ;|f]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tx?df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cflbjf;Lx?sf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/ /xG5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/f @^ _</a:t>
                      </a:r>
                    </a:p>
                    <a:p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;/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/n]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To;tf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e"ld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,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e"efu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 / </a:t>
                      </a:r>
                    </a:p>
                    <a:p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;|f]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tsf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dfGotf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lbg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] / ;+/If0f 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'{kb{5 -</a:t>
                      </a:r>
                      <a:r>
                        <a:rPr lang="en-US" b="0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="0" baseline="0" dirty="0" smtClean="0">
                          <a:latin typeface="Preeti"/>
                          <a:cs typeface="Preeti"/>
                        </a:rPr>
                        <a:t>/f @^ -#_ </a:t>
                      </a:r>
                    </a:p>
                    <a:p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661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188206"/>
              </p:ext>
            </p:extLst>
          </p:nvPr>
        </p:nvGraphicFramePr>
        <p:xfrm>
          <a:off x="871538" y="2674938"/>
          <a:ext cx="7408860" cy="493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0"/>
                <a:gridCol w="2469620"/>
                <a:gridCol w="24696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g+ !^( / 3f]if0ffkq  </a:t>
                      </a:r>
                      <a:endParaRPr lang="en-US" sz="20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Preeti"/>
                          <a:cs typeface="Preeti"/>
                        </a:rPr>
                        <a:t>k|rlnt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kfn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sz="28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cj:yf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3f]if0ffkq </a:t>
                      </a:r>
                    </a:p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cfflbjf;LnfO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ljsf;sf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s:tf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egL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to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 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k|fyldstf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, /0fgLlt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{/0f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/xG5 .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;s];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pgLx?s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;+3;+:yfaf6 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rfng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/g] 5 .   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ljsf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; 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DaGwL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;+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ljwfgsf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gLlt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{0fsf]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k|lqmofdf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yfgLo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hg;xeflutf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clea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[l4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%!=r=# _ .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}+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cfjlws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of]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hgf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pPr algn="just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nf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kf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Gd'v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clt;LdfGts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[t / ;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LdfGts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[t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cflbjf;L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hghflt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/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cGo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;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d'bfox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¿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Pj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+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ju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{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x¿aLr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/x]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sf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cfly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{s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tyf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z}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lIfs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cGt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/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sd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ug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'{,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cflbjf;L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hghfltsf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 ;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fwg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–;|f]t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tyf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;]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jf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;'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ljwfdf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;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dtfd"ns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Pjd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\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Gofof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lrt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kxF'r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a9fpg',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efiff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;+:s[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tyf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hfltsf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cfwf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df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x'g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</a:t>
                      </a:r>
                    </a:p>
                    <a:p>
                      <a:pPr algn="just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e]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befjnfO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{ x6fpg',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k|zf;lgsnufot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fHosf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ljleGg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;+/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rgfdf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/x]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sf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logLx¿sf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Go"g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k|ltlglwTjnfO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{ a9fpg'h:tf s'/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fx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¿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r'gf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}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tLsf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¿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kdf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/x]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sf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5g\ .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;Ll6le6Lsf]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tflnddf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5'§ofOPsf]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nf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Gd"v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clt;LdfGts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[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]6f x6fOPsf] .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yfgLo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:t/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!%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k|ltztsf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ah]6 5'§fpg]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P]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vf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/]h 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5'§}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xeflutsf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x6fOPsf]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x:tIf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/L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oqtq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Preeti"/>
                <a:cs typeface="Preeti"/>
              </a:rPr>
              <a:t>ljsf</a:t>
            </a:r>
            <a:r>
              <a:rPr lang="en-US" sz="3200" dirty="0" smtClean="0">
                <a:latin typeface="Preeti"/>
                <a:cs typeface="Preeti"/>
              </a:rPr>
              <a:t>; ;</a:t>
            </a:r>
            <a:r>
              <a:rPr lang="en-US" sz="3200" dirty="0" err="1" smtClean="0">
                <a:latin typeface="Preeti"/>
                <a:cs typeface="Preeti"/>
              </a:rPr>
              <a:t>DaGwLsf</a:t>
            </a:r>
            <a:r>
              <a:rPr lang="en-US" sz="3200" dirty="0" smtClean="0">
                <a:latin typeface="Preeti"/>
                <a:cs typeface="Preeti"/>
              </a:rPr>
              <a:t>] </a:t>
            </a:r>
            <a:r>
              <a:rPr lang="en-US" sz="3200" dirty="0" err="1" smtClean="0">
                <a:latin typeface="Preeti"/>
                <a:cs typeface="Preeti"/>
              </a:rPr>
              <a:t>clwsf</a:t>
            </a:r>
            <a:r>
              <a:rPr lang="en-US" sz="3200" dirty="0" smtClean="0">
                <a:latin typeface="Preeti"/>
                <a:cs typeface="Preeti"/>
              </a:rPr>
              <a:t>/ </a:t>
            </a:r>
            <a:endParaRPr lang="en-US" sz="3200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40573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424866"/>
              </p:ext>
            </p:extLst>
          </p:nvPr>
        </p:nvGraphicFramePr>
        <p:xfrm>
          <a:off x="871538" y="2674938"/>
          <a:ext cx="7408860" cy="4785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0"/>
                <a:gridCol w="2469620"/>
                <a:gridCol w="24696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g+ !^( / 3f]if0ffkq  </a:t>
                      </a:r>
                      <a:endParaRPr lang="en-US" sz="20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Preeti"/>
                          <a:cs typeface="Preeti"/>
                        </a:rPr>
                        <a:t>k|rlnt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kfn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sz="28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cj:yf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cflbjf;Lx?nfO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cfkm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\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,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k|yfhlgt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Dk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fut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;+: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yfnfO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sfod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x'G5 . t/ /fli6«o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lns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dfgj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ljkl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/t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x'g'x'Gg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*_ . </a:t>
                      </a:r>
                    </a:p>
                    <a:p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æcflbjf;Lx?sf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k|yfhlgt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sfg"gn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 ;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dflhs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DaGw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 ;+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t'ngnfO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{ ;+/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lIft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nIo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/fVb5 . of] dxTjk"0f{ ?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kdf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fd'lxs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k|s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[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ltsf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 x'G5 .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h:df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JolQmut?Kfdf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k|yfhlgt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uNtL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]{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x?n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 kLl8tnfO{ 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Ifltk'lt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lbO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{ ;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dfhdf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k'g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{: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yfkgf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}{ l;4fGtdf cl8Psf] x'G5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eg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klZrdL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Gofo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k|0ffnLdf ;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hfo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g} </a:t>
                      </a:r>
                    </a:p>
                    <a:p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]{ /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xf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lhtsf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cfwf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/ x'G5 .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Æ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lu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;]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nf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400" baseline="0" dirty="0" err="1" smtClean="0">
                          <a:latin typeface="Preeti"/>
                          <a:cs typeface="Preeti"/>
                        </a:rPr>
                        <a:t>dfo</a:t>
                      </a:r>
                      <a:r>
                        <a:rPr lang="en-US" sz="1400" baseline="0" dirty="0" smtClean="0">
                          <a:latin typeface="Preeti"/>
                          <a:cs typeface="Preeti"/>
                        </a:rPr>
                        <a:t>]+</a:t>
                      </a:r>
                    </a:p>
                    <a:p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efiff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;+:s[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ljwfg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#@</a:t>
                      </a:r>
                      <a:endParaRPr lang="en-US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d]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nldnfk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DaGwL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P]g @)^*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bkmf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## 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d'bfodf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cfwfl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/t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ljjfb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dwfg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yf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?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cflbjf;Lsf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 a83/,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endG;f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, dx6+jf,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ysfnL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 !#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d'lvof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,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Gyfn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 demLx8d,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lnDa'sf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t'Dof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ª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cem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lns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d'bout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Gofo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k|zf;g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sz="1400" i="1" baseline="0" dirty="0" smtClean="0">
                          <a:latin typeface="Times"/>
                          <a:cs typeface="Times"/>
                        </a:rPr>
                        <a:t>Sui </a:t>
                      </a:r>
                      <a:r>
                        <a:rPr lang="en-US" sz="1400" i="1" baseline="0" dirty="0" err="1" smtClean="0">
                          <a:latin typeface="Times"/>
                          <a:cs typeface="Times"/>
                        </a:rPr>
                        <a:t>genieric</a:t>
                      </a:r>
                      <a:r>
                        <a:rPr lang="en-US" sz="1400" i="1" baseline="0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US" sz="1400" i="1" baseline="0" dirty="0" err="1" smtClean="0">
                          <a:latin typeface="Times"/>
                          <a:cs typeface="Times"/>
                        </a:rPr>
                        <a:t>indigneous</a:t>
                      </a:r>
                      <a:r>
                        <a:rPr lang="en-US" sz="1400" i="1" baseline="0" dirty="0" smtClean="0">
                          <a:latin typeface="Times"/>
                          <a:cs typeface="Times"/>
                        </a:rPr>
                        <a:t> justice administration 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_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{/t t/ k|i6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dfGotf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glbPsf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 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Preeti"/>
                <a:cs typeface="Preeti"/>
              </a:rPr>
              <a:t>k|yfhlgt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 smtClean="0">
                <a:latin typeface="Preeti"/>
                <a:cs typeface="Preeti"/>
              </a:rPr>
              <a:t>sfg"g</a:t>
            </a:r>
            <a:r>
              <a:rPr lang="en-US" sz="3200" dirty="0" smtClean="0">
                <a:latin typeface="Preeti"/>
                <a:cs typeface="Preeti"/>
              </a:rPr>
              <a:t> / </a:t>
            </a:r>
            <a:r>
              <a:rPr lang="en-US" sz="3200" dirty="0" err="1" smtClean="0">
                <a:latin typeface="Preeti"/>
                <a:cs typeface="Preeti"/>
              </a:rPr>
              <a:t>Gofo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 smtClean="0">
                <a:latin typeface="Preeti"/>
                <a:cs typeface="Preeti"/>
              </a:rPr>
              <a:t>k|zf;g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endParaRPr lang="en-US" sz="3200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40573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Preeti"/>
                <a:cs typeface="Preeti"/>
              </a:rPr>
              <a:t>:</a:t>
            </a:r>
            <a:r>
              <a:rPr lang="en-US" sz="2800" dirty="0" err="1" smtClean="0">
                <a:latin typeface="Preeti"/>
                <a:cs typeface="Preeti"/>
              </a:rPr>
              <a:t>jtM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sfof</a:t>
            </a:r>
            <a:r>
              <a:rPr lang="en-US" sz="2800" dirty="0" smtClean="0">
                <a:latin typeface="Preeti"/>
                <a:cs typeface="Preeti"/>
              </a:rPr>
              <a:t>{</a:t>
            </a:r>
            <a:r>
              <a:rPr lang="en-US" sz="2800" dirty="0" err="1" smtClean="0">
                <a:latin typeface="Preeti"/>
                <a:cs typeface="Preeti"/>
              </a:rPr>
              <a:t>Gjogx'g</a:t>
            </a:r>
            <a:r>
              <a:rPr lang="en-US" sz="2800" dirty="0" smtClean="0">
                <a:latin typeface="Preeti"/>
                <a:cs typeface="Preeti"/>
              </a:rPr>
              <a:t>] </a:t>
            </a:r>
            <a:r>
              <a:rPr lang="en-US" sz="2800" dirty="0" err="1" smtClean="0">
                <a:latin typeface="Preeti"/>
                <a:cs typeface="Preeti"/>
              </a:rPr>
              <a:t>k|fjwfg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sfo</a:t>
            </a:r>
            <a:r>
              <a:rPr lang="en-US" sz="2800" dirty="0" smtClean="0">
                <a:latin typeface="Preeti"/>
                <a:cs typeface="Preeti"/>
              </a:rPr>
              <a:t>{</a:t>
            </a:r>
            <a:r>
              <a:rPr lang="en-US" sz="2800" dirty="0" err="1" smtClean="0">
                <a:latin typeface="Preeti"/>
                <a:cs typeface="Preeti"/>
              </a:rPr>
              <a:t>Gjog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ug</a:t>
            </a:r>
            <a:r>
              <a:rPr lang="en-US" sz="2800" dirty="0" smtClean="0">
                <a:latin typeface="Preeti"/>
                <a:cs typeface="Preeti"/>
              </a:rPr>
              <a:t>]{ </a:t>
            </a:r>
          </a:p>
          <a:p>
            <a:r>
              <a:rPr lang="en-US" sz="2800" dirty="0" err="1" smtClean="0">
                <a:latin typeface="Preeti"/>
                <a:cs typeface="Preeti"/>
              </a:rPr>
              <a:t>sfo</a:t>
            </a:r>
            <a:r>
              <a:rPr lang="en-US" sz="2800" dirty="0" smtClean="0">
                <a:latin typeface="Preeti"/>
                <a:cs typeface="Preeti"/>
              </a:rPr>
              <a:t>{of]</a:t>
            </a:r>
            <a:r>
              <a:rPr lang="en-US" sz="2800" dirty="0" err="1" smtClean="0">
                <a:latin typeface="Preeti"/>
                <a:cs typeface="Preeti"/>
              </a:rPr>
              <a:t>hgf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kfl</a:t>
            </a:r>
            <a:r>
              <a:rPr lang="en-US" sz="2800" dirty="0" smtClean="0">
                <a:latin typeface="Preeti"/>
                <a:cs typeface="Preeti"/>
              </a:rPr>
              <a:t>/t </a:t>
            </a:r>
            <a:r>
              <a:rPr lang="en-US" sz="2800" dirty="0" err="1" smtClean="0">
                <a:latin typeface="Preeti"/>
                <a:cs typeface="Preeti"/>
              </a:rPr>
              <a:t>ug</a:t>
            </a:r>
            <a:r>
              <a:rPr lang="en-US" sz="2800" dirty="0" smtClean="0">
                <a:latin typeface="Preeti"/>
                <a:cs typeface="Preeti"/>
              </a:rPr>
              <a:t>]{ </a:t>
            </a:r>
          </a:p>
          <a:p>
            <a:r>
              <a:rPr lang="en-US" sz="2800" dirty="0" err="1" smtClean="0">
                <a:latin typeface="Preeti"/>
                <a:cs typeface="Preeti"/>
              </a:rPr>
              <a:t>ljBdfg</a:t>
            </a:r>
            <a:r>
              <a:rPr lang="en-US" sz="2800" dirty="0" smtClean="0">
                <a:latin typeface="Preeti"/>
                <a:cs typeface="Preeti"/>
              </a:rPr>
              <a:t> P]g </a:t>
            </a:r>
            <a:r>
              <a:rPr lang="en-US" sz="2800" dirty="0" err="1" smtClean="0">
                <a:latin typeface="Preeti"/>
                <a:cs typeface="Preeti"/>
              </a:rPr>
              <a:t>sfg"g</a:t>
            </a:r>
            <a:r>
              <a:rPr lang="en-US" sz="2800" dirty="0" smtClean="0">
                <a:latin typeface="Preeti"/>
                <a:cs typeface="Preeti"/>
              </a:rPr>
              <a:t> kl/</a:t>
            </a:r>
            <a:r>
              <a:rPr lang="en-US" sz="2800" dirty="0" err="1" smtClean="0">
                <a:latin typeface="Preeti"/>
                <a:cs typeface="Preeti"/>
              </a:rPr>
              <a:t>dfh</a:t>
            </a:r>
            <a:r>
              <a:rPr lang="en-US" sz="2800" dirty="0" smtClean="0">
                <a:latin typeface="Preeti"/>
                <a:cs typeface="Preeti"/>
              </a:rPr>
              <a:t>{g </a:t>
            </a:r>
            <a:r>
              <a:rPr lang="en-US" sz="2800" dirty="0" err="1" smtClean="0">
                <a:latin typeface="Preeti"/>
                <a:cs typeface="Preeti"/>
              </a:rPr>
              <a:t>ug</a:t>
            </a:r>
            <a:r>
              <a:rPr lang="en-US" sz="2800" dirty="0" smtClean="0">
                <a:latin typeface="Preeti"/>
                <a:cs typeface="Preeti"/>
              </a:rPr>
              <a:t>]{ </a:t>
            </a:r>
            <a:r>
              <a:rPr lang="en-US" sz="2800" dirty="0" err="1" smtClean="0">
                <a:latin typeface="Preeti"/>
                <a:cs typeface="Preeti"/>
              </a:rPr>
              <a:t>k|lqmofdf</a:t>
            </a:r>
            <a:r>
              <a:rPr lang="en-US" sz="2800" dirty="0">
                <a:latin typeface="Preeti"/>
                <a:cs typeface="Preeti"/>
              </a:rPr>
              <a:t> </a:t>
            </a:r>
            <a:r>
              <a:rPr lang="en-US" sz="2800" dirty="0" smtClean="0">
                <a:latin typeface="Preeti"/>
                <a:cs typeface="Preeti"/>
              </a:rPr>
              <a:t>cy{k"0f{ k/</a:t>
            </a:r>
            <a:r>
              <a:rPr lang="en-US" sz="2800" dirty="0" err="1" smtClean="0">
                <a:latin typeface="Preeti"/>
                <a:cs typeface="Preeti"/>
              </a:rPr>
              <a:t>fdz</a:t>
            </a:r>
            <a:r>
              <a:rPr lang="en-US" sz="2800" dirty="0" smtClean="0">
                <a:latin typeface="Preeti"/>
                <a:cs typeface="Preeti"/>
              </a:rPr>
              <a:t>{</a:t>
            </a:r>
            <a:r>
              <a:rPr lang="en-US" sz="2800" dirty="0" err="1" smtClean="0">
                <a:latin typeface="Preeti"/>
                <a:cs typeface="Preeti"/>
              </a:rPr>
              <a:t>sf</a:t>
            </a:r>
            <a:r>
              <a:rPr lang="en-US" sz="2800" dirty="0" smtClean="0">
                <a:latin typeface="Preeti"/>
                <a:cs typeface="Preeti"/>
              </a:rPr>
              <a:t>] dfWodaf6 </a:t>
            </a:r>
            <a:r>
              <a:rPr lang="en-US" sz="2800" dirty="0" err="1" smtClean="0">
                <a:latin typeface="Preeti"/>
                <a:cs typeface="Preeti"/>
              </a:rPr>
              <a:t>clu|d</a:t>
            </a:r>
            <a:r>
              <a:rPr lang="en-US" sz="2800" dirty="0" smtClean="0">
                <a:latin typeface="Preeti"/>
                <a:cs typeface="Preeti"/>
              </a:rPr>
              <a:t> ;';"</a:t>
            </a:r>
            <a:r>
              <a:rPr lang="en-US" sz="2800" dirty="0" err="1" smtClean="0">
                <a:latin typeface="Preeti"/>
                <a:cs typeface="Preeti"/>
              </a:rPr>
              <a:t>lrt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d~h</a:t>
            </a:r>
            <a:r>
              <a:rPr lang="en-US" sz="2800" dirty="0" smtClean="0">
                <a:latin typeface="Preeti"/>
                <a:cs typeface="Preeti"/>
              </a:rPr>
              <a:t>"/L </a:t>
            </a:r>
            <a:r>
              <a:rPr lang="en-US" sz="2800" dirty="0" err="1" smtClean="0">
                <a:latin typeface="Preeti"/>
                <a:cs typeface="Preeti"/>
              </a:rPr>
              <a:t>lng</a:t>
            </a:r>
            <a:r>
              <a:rPr lang="en-US" sz="2800" dirty="0" smtClean="0">
                <a:latin typeface="Preeti"/>
                <a:cs typeface="Preeti"/>
              </a:rPr>
              <a:t>] </a:t>
            </a:r>
          </a:p>
          <a:p>
            <a:r>
              <a:rPr lang="en-US" sz="2800" dirty="0" err="1" smtClean="0">
                <a:latin typeface="Preeti"/>
                <a:cs typeface="Preeti"/>
              </a:rPr>
              <a:t>dxf;lGWf</a:t>
            </a:r>
            <a:r>
              <a:rPr lang="en-US" sz="2800" dirty="0" smtClean="0">
                <a:latin typeface="Preeti"/>
                <a:cs typeface="Preeti"/>
              </a:rPr>
              <a:t> / 3f]if0ffkqsf] </a:t>
            </a:r>
            <a:r>
              <a:rPr lang="en-US" sz="2800" dirty="0" err="1" smtClean="0">
                <a:latin typeface="Preeti"/>
                <a:cs typeface="Preeti"/>
              </a:rPr>
              <a:t>k|fjwfg</a:t>
            </a:r>
            <a:r>
              <a:rPr lang="en-US" sz="2800" dirty="0">
                <a:latin typeface="Preeti"/>
                <a:cs typeface="Preeti"/>
              </a:rPr>
              <a:t> </a:t>
            </a:r>
            <a:r>
              <a:rPr lang="en-US" sz="2800" dirty="0" smtClean="0">
                <a:latin typeface="Preeti"/>
                <a:cs typeface="Preeti"/>
              </a:rPr>
              <a:t>b]</a:t>
            </a:r>
            <a:r>
              <a:rPr lang="en-US" sz="2800" dirty="0" err="1" smtClean="0">
                <a:latin typeface="Preeti"/>
                <a:cs typeface="Preeti"/>
              </a:rPr>
              <a:t>lvg</a:t>
            </a:r>
            <a:r>
              <a:rPr lang="en-US" sz="2800" dirty="0" smtClean="0">
                <a:latin typeface="Preeti"/>
                <a:cs typeface="Preeti"/>
              </a:rPr>
              <a:t>] u/L </a:t>
            </a:r>
            <a:r>
              <a:rPr lang="en-US" sz="2800" dirty="0" err="1" smtClean="0">
                <a:latin typeface="Preeti"/>
                <a:cs typeface="Preeti"/>
              </a:rPr>
              <a:t>ljw</a:t>
            </a:r>
            <a:r>
              <a:rPr lang="en-US" sz="2800" dirty="0" smtClean="0">
                <a:latin typeface="Preeti"/>
                <a:cs typeface="Preeti"/>
              </a:rPr>
              <a:t>]</a:t>
            </a:r>
            <a:r>
              <a:rPr lang="en-US" sz="2800" dirty="0" err="1" smtClean="0">
                <a:latin typeface="Preeti"/>
                <a:cs typeface="Preeti"/>
              </a:rPr>
              <a:t>osx?df</a:t>
            </a:r>
            <a:r>
              <a:rPr lang="en-US" sz="2800" dirty="0" smtClean="0">
                <a:latin typeface="Preeti"/>
                <a:cs typeface="Preeti"/>
              </a:rPr>
              <a:t> /</a:t>
            </a:r>
            <a:r>
              <a:rPr lang="en-US" sz="2800" dirty="0" err="1" smtClean="0">
                <a:latin typeface="Preeti"/>
                <a:cs typeface="Preeti"/>
              </a:rPr>
              <a:t>fVg</a:t>
            </a:r>
            <a:r>
              <a:rPr lang="en-US" sz="2800" dirty="0" smtClean="0">
                <a:latin typeface="Preeti"/>
                <a:cs typeface="Preeti"/>
              </a:rPr>
              <a:t>] </a:t>
            </a:r>
          </a:p>
          <a:p>
            <a:r>
              <a:rPr lang="en-US" sz="2800" dirty="0" smtClean="0">
                <a:latin typeface="Preeti"/>
                <a:cs typeface="Preeti"/>
              </a:rPr>
              <a:t>/fli6«o </a:t>
            </a:r>
            <a:r>
              <a:rPr lang="en-US" sz="2800" dirty="0" err="1" smtClean="0">
                <a:latin typeface="Preeti"/>
                <a:cs typeface="Preeti"/>
              </a:rPr>
              <a:t>dfgj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clwsf</a:t>
            </a:r>
            <a:r>
              <a:rPr lang="en-US" sz="2800" dirty="0" smtClean="0">
                <a:latin typeface="Preeti"/>
                <a:cs typeface="Preeti"/>
              </a:rPr>
              <a:t>/ </a:t>
            </a:r>
            <a:r>
              <a:rPr lang="en-US" sz="2800" dirty="0" err="1" smtClean="0">
                <a:latin typeface="Preeti"/>
                <a:cs typeface="Preeti"/>
              </a:rPr>
              <a:t>cfof</a:t>
            </a:r>
            <a:r>
              <a:rPr lang="en-US" sz="2800" dirty="0" smtClean="0">
                <a:latin typeface="Preeti"/>
                <a:cs typeface="Preeti"/>
              </a:rPr>
              <a:t>]un] </a:t>
            </a:r>
            <a:r>
              <a:rPr lang="en-US" sz="2800" dirty="0" err="1" smtClean="0">
                <a:latin typeface="Preeti"/>
                <a:cs typeface="Preeti"/>
              </a:rPr>
              <a:t>cflbjf;L</a:t>
            </a:r>
            <a:r>
              <a:rPr lang="en-US" sz="2800" dirty="0" smtClean="0">
                <a:latin typeface="Preeti"/>
                <a:cs typeface="Preeti"/>
              </a:rPr>
              <a:t> g]</a:t>
            </a:r>
            <a:r>
              <a:rPr lang="en-US" sz="2800" dirty="0" err="1" smtClean="0">
                <a:latin typeface="Preeti"/>
                <a:cs typeface="Preeti"/>
              </a:rPr>
              <a:t>leu</a:t>
            </a:r>
            <a:r>
              <a:rPr lang="en-US" sz="2800" dirty="0" smtClean="0">
                <a:latin typeface="Preeti"/>
                <a:cs typeface="Preeti"/>
              </a:rPr>
              <a:t>]6/</a:t>
            </a:r>
            <a:r>
              <a:rPr lang="en-US" sz="2800" dirty="0" err="1" smtClean="0">
                <a:latin typeface="Preeti"/>
                <a:cs typeface="Preeti"/>
              </a:rPr>
              <a:t>sf</a:t>
            </a:r>
            <a:r>
              <a:rPr lang="en-US" sz="2800" dirty="0" smtClean="0">
                <a:latin typeface="Preeti"/>
                <a:cs typeface="Preeti"/>
              </a:rPr>
              <a:t>] </a:t>
            </a:r>
            <a:r>
              <a:rPr lang="en-US" sz="2800" dirty="0" err="1" smtClean="0">
                <a:latin typeface="Preeti"/>
                <a:cs typeface="Preeti"/>
              </a:rPr>
              <a:t>cfwf</a:t>
            </a:r>
            <a:r>
              <a:rPr lang="en-US" sz="2800" dirty="0" smtClean="0">
                <a:latin typeface="Preeti"/>
                <a:cs typeface="Preeti"/>
              </a:rPr>
              <a:t>/</a:t>
            </a:r>
            <a:r>
              <a:rPr lang="en-US" sz="2800" dirty="0" err="1" smtClean="0">
                <a:latin typeface="Preeti"/>
                <a:cs typeface="Preeti"/>
              </a:rPr>
              <a:t>df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jf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cfkm</a:t>
            </a:r>
            <a:r>
              <a:rPr lang="en-US" sz="2800" dirty="0" smtClean="0">
                <a:latin typeface="Preeti"/>
                <a:cs typeface="Preeti"/>
              </a:rPr>
              <a:t>\g} g]</a:t>
            </a:r>
            <a:r>
              <a:rPr lang="en-US" sz="2800" dirty="0" err="1" smtClean="0">
                <a:latin typeface="Preeti"/>
                <a:cs typeface="Preeti"/>
              </a:rPr>
              <a:t>leu</a:t>
            </a:r>
            <a:r>
              <a:rPr lang="en-US" sz="2800" dirty="0" smtClean="0">
                <a:latin typeface="Preeti"/>
                <a:cs typeface="Preeti"/>
              </a:rPr>
              <a:t>]6/ </a:t>
            </a:r>
            <a:r>
              <a:rPr lang="en-US" sz="2800" dirty="0" err="1" smtClean="0">
                <a:latin typeface="Preeti"/>
                <a:cs typeface="Preeti"/>
              </a:rPr>
              <a:t>agfP</a:t>
            </a:r>
            <a:r>
              <a:rPr lang="en-US" sz="2800" dirty="0" smtClean="0">
                <a:latin typeface="Preeti"/>
                <a:cs typeface="Preeti"/>
              </a:rPr>
              <a:t>/ </a:t>
            </a:r>
            <a:r>
              <a:rPr lang="en-US" sz="2800" dirty="0" err="1" smtClean="0">
                <a:latin typeface="Preeti"/>
                <a:cs typeface="Preeti"/>
              </a:rPr>
              <a:t>cflbaf;Lsf</a:t>
            </a:r>
            <a:r>
              <a:rPr lang="en-US" sz="2800" dirty="0" smtClean="0">
                <a:latin typeface="Preeti"/>
                <a:cs typeface="Preeti"/>
              </a:rPr>
              <a:t>] </a:t>
            </a:r>
            <a:r>
              <a:rPr lang="en-US" sz="2800" dirty="0" err="1" smtClean="0">
                <a:latin typeface="Preeti"/>
                <a:cs typeface="Preeti"/>
              </a:rPr>
              <a:t>clwsf</a:t>
            </a:r>
            <a:r>
              <a:rPr lang="en-US" sz="2800" dirty="0" smtClean="0">
                <a:latin typeface="Preeti"/>
                <a:cs typeface="Preeti"/>
              </a:rPr>
              <a:t>/ </a:t>
            </a:r>
            <a:r>
              <a:rPr lang="en-US" sz="2800" dirty="0" err="1" smtClean="0">
                <a:latin typeface="Preeti"/>
                <a:cs typeface="Preeti"/>
              </a:rPr>
              <a:t>cg'udg</a:t>
            </a:r>
            <a:r>
              <a:rPr lang="en-US" sz="2800" dirty="0" smtClean="0">
                <a:latin typeface="Preeti"/>
                <a:cs typeface="Preeti"/>
              </a:rPr>
              <a:t> u/] /</a:t>
            </a:r>
            <a:r>
              <a:rPr lang="en-US" sz="2800" dirty="0" err="1" smtClean="0">
                <a:latin typeface="Preeti"/>
                <a:cs typeface="Preeti"/>
              </a:rPr>
              <a:t>fd|f</a:t>
            </a:r>
            <a:r>
              <a:rPr lang="en-US" sz="2800" dirty="0" smtClean="0">
                <a:latin typeface="Preeti"/>
                <a:cs typeface="Preeti"/>
              </a:rPr>
              <a:t>] . </a:t>
            </a:r>
          </a:p>
          <a:p>
            <a:r>
              <a:rPr lang="en-US" sz="2800" dirty="0" err="1" smtClean="0">
                <a:latin typeface="Preeti"/>
                <a:cs typeface="Preeti"/>
              </a:rPr>
              <a:t>cflbjf;L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cfof</a:t>
            </a:r>
            <a:r>
              <a:rPr lang="en-US" sz="2800" dirty="0" smtClean="0">
                <a:latin typeface="Preeti"/>
                <a:cs typeface="Preeti"/>
              </a:rPr>
              <a:t>]u / </a:t>
            </a:r>
            <a:r>
              <a:rPr lang="en-US" sz="2800" dirty="0" err="1" smtClean="0">
                <a:latin typeface="Preeti"/>
                <a:cs typeface="Preeti"/>
              </a:rPr>
              <a:t>dfgj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clwsf</a:t>
            </a:r>
            <a:r>
              <a:rPr lang="en-US" sz="2800" dirty="0" smtClean="0">
                <a:latin typeface="Preeti"/>
                <a:cs typeface="Preeti"/>
              </a:rPr>
              <a:t>/ </a:t>
            </a:r>
            <a:r>
              <a:rPr lang="en-US" sz="2800" dirty="0" err="1" smtClean="0">
                <a:latin typeface="Preeti"/>
                <a:cs typeface="Preeti"/>
              </a:rPr>
              <a:t>cfof</a:t>
            </a:r>
            <a:r>
              <a:rPr lang="en-US" sz="2800" dirty="0" smtClean="0">
                <a:latin typeface="Preeti"/>
                <a:cs typeface="Preeti"/>
              </a:rPr>
              <a:t>]</a:t>
            </a:r>
            <a:r>
              <a:rPr lang="en-US" sz="2800" dirty="0" err="1" smtClean="0">
                <a:latin typeface="Preeti"/>
                <a:cs typeface="Preeti"/>
              </a:rPr>
              <a:t>usf</a:t>
            </a:r>
            <a:r>
              <a:rPr lang="en-US" sz="2800" dirty="0" smtClean="0">
                <a:latin typeface="Preeti"/>
                <a:cs typeface="Preeti"/>
              </a:rPr>
              <a:t>] </a:t>
            </a:r>
            <a:r>
              <a:rPr lang="en-US" sz="2800" dirty="0" err="1" smtClean="0">
                <a:latin typeface="Preeti"/>
                <a:cs typeface="Preeti"/>
              </a:rPr>
              <a:t>sfo</a:t>
            </a:r>
            <a:r>
              <a:rPr lang="en-US" sz="2800" dirty="0" smtClean="0">
                <a:latin typeface="Preeti"/>
                <a:cs typeface="Preeti"/>
              </a:rPr>
              <a:t>{If]q </a:t>
            </a:r>
            <a:r>
              <a:rPr lang="en-US" sz="2800" dirty="0" err="1" smtClean="0">
                <a:latin typeface="Preeti"/>
                <a:cs typeface="Preeti"/>
              </a:rPr>
              <a:t>cWoog</a:t>
            </a:r>
            <a:r>
              <a:rPr lang="en-US" sz="2800" dirty="0" smtClean="0">
                <a:latin typeface="Preeti"/>
                <a:cs typeface="Preeti"/>
              </a:rPr>
              <a:t> u/L ;</a:t>
            </a:r>
            <a:r>
              <a:rPr lang="en-US" sz="2800" dirty="0" err="1" smtClean="0">
                <a:latin typeface="Preeti"/>
                <a:cs typeface="Preeti"/>
              </a:rPr>
              <a:t>dGjodf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sfd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ug</a:t>
            </a:r>
            <a:r>
              <a:rPr lang="en-US" sz="2800" dirty="0" smtClean="0">
                <a:latin typeface="Preeti"/>
                <a:cs typeface="Preeti"/>
              </a:rPr>
              <a:t>]{ . </a:t>
            </a:r>
          </a:p>
          <a:p>
            <a:pPr marL="0" indent="0">
              <a:buNone/>
            </a:pPr>
            <a:endParaRPr lang="en-US" sz="2800" dirty="0">
              <a:latin typeface="Preeti"/>
              <a:cs typeface="Preet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Preeti"/>
                <a:cs typeface="Preeti"/>
              </a:rPr>
              <a:t>casf</a:t>
            </a:r>
            <a:r>
              <a:rPr lang="en-US" sz="3200" dirty="0" smtClean="0">
                <a:latin typeface="Preeti"/>
                <a:cs typeface="Preeti"/>
              </a:rPr>
              <a:t>] af6f] </a:t>
            </a:r>
            <a:endParaRPr lang="en-US" sz="3200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1534825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 algn="ctr">
              <a:buNone/>
            </a:pPr>
            <a:r>
              <a:rPr lang="en-US" sz="9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nogen</a:t>
            </a:r>
            <a:r>
              <a:rPr lang="en-US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en-US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234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Preeti"/>
                <a:cs typeface="Preeti"/>
              </a:rPr>
              <a:t>dxf;lGw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lgdf</a:t>
            </a:r>
            <a:r>
              <a:rPr lang="en-US" sz="2800" dirty="0" smtClean="0">
                <a:latin typeface="Preeti"/>
                <a:cs typeface="Preeti"/>
              </a:rPr>
              <a:t>{0fsf a}7sx?df </a:t>
            </a:r>
            <a:r>
              <a:rPr lang="en-US" sz="2800" dirty="0" err="1" smtClean="0">
                <a:latin typeface="Preeti"/>
                <a:cs typeface="Preeti"/>
              </a:rPr>
              <a:t>cflbjf;L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sd</a:t>
            </a:r>
            <a:r>
              <a:rPr lang="en-US" sz="2800" dirty="0" smtClean="0">
                <a:latin typeface="Preeti"/>
                <a:cs typeface="Preeti"/>
              </a:rPr>
              <a:t> ;</a:t>
            </a:r>
            <a:r>
              <a:rPr lang="en-US" sz="2800" dirty="0" err="1" smtClean="0">
                <a:latin typeface="Preeti"/>
                <a:cs typeface="Preeti"/>
              </a:rPr>
              <a:t>xeflu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ul</a:t>
            </a:r>
            <a:r>
              <a:rPr lang="en-US" sz="2800" dirty="0" smtClean="0">
                <a:latin typeface="Preeti"/>
                <a:cs typeface="Preeti"/>
              </a:rPr>
              <a:t>/</a:t>
            </a:r>
            <a:r>
              <a:rPr lang="en-US" sz="2800" dirty="0" err="1" smtClean="0">
                <a:latin typeface="Preeti"/>
                <a:cs typeface="Preeti"/>
              </a:rPr>
              <a:t>Psf</a:t>
            </a:r>
            <a:r>
              <a:rPr lang="en-US" sz="2800" dirty="0" smtClean="0">
                <a:latin typeface="Preeti"/>
                <a:cs typeface="Preeti"/>
              </a:rPr>
              <a:t>] / 5nkmndf </a:t>
            </a:r>
            <a:r>
              <a:rPr lang="en-US" sz="2800" dirty="0" err="1" smtClean="0">
                <a:latin typeface="Preeti"/>
                <a:cs typeface="Preeti"/>
              </a:rPr>
              <a:t>cToGt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sd</a:t>
            </a:r>
            <a:r>
              <a:rPr lang="en-US" sz="2800" dirty="0" smtClean="0">
                <a:latin typeface="Preeti"/>
                <a:cs typeface="Preeti"/>
              </a:rPr>
              <a:t> s'/f /</a:t>
            </a:r>
            <a:r>
              <a:rPr lang="en-US" sz="2800" dirty="0" err="1" smtClean="0">
                <a:latin typeface="Preeti"/>
                <a:cs typeface="Preeti"/>
              </a:rPr>
              <a:t>fVg</a:t>
            </a:r>
            <a:r>
              <a:rPr lang="en-US" sz="2800" dirty="0" smtClean="0">
                <a:latin typeface="Preeti"/>
                <a:cs typeface="Preeti"/>
              </a:rPr>
              <a:t> ;do </a:t>
            </a:r>
            <a:r>
              <a:rPr lang="en-US" sz="2800" dirty="0" err="1" smtClean="0">
                <a:latin typeface="Preeti"/>
                <a:cs typeface="Preeti"/>
              </a:rPr>
              <a:t>kfPsf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sltko</a:t>
            </a:r>
            <a:r>
              <a:rPr lang="en-US" sz="2800" dirty="0" smtClean="0">
                <a:latin typeface="Preeti"/>
                <a:cs typeface="Preeti"/>
              </a:rPr>
              <a:t> 5nkmndf </a:t>
            </a:r>
            <a:r>
              <a:rPr lang="en-US" sz="2800" dirty="0" err="1" smtClean="0">
                <a:latin typeface="Preeti"/>
                <a:cs typeface="Preeti"/>
              </a:rPr>
              <a:t>jfs</a:t>
            </a:r>
            <a:r>
              <a:rPr lang="en-US" sz="2800" dirty="0" smtClean="0">
                <a:latin typeface="Preeti"/>
                <a:cs typeface="Preeti"/>
              </a:rPr>
              <a:t> cfp6 u/]</a:t>
            </a:r>
            <a:r>
              <a:rPr lang="en-US" sz="2800" dirty="0" err="1" smtClean="0">
                <a:latin typeface="Preeti"/>
                <a:cs typeface="Preeti"/>
              </a:rPr>
              <a:t>sf</a:t>
            </a:r>
            <a:r>
              <a:rPr lang="en-US" sz="2800" dirty="0" smtClean="0">
                <a:latin typeface="Preeti"/>
                <a:cs typeface="Preeti"/>
              </a:rPr>
              <a:t>] . </a:t>
            </a:r>
          </a:p>
          <a:p>
            <a:pPr marL="0" indent="0">
              <a:buNone/>
            </a:pPr>
            <a:r>
              <a:rPr lang="en-US" sz="2800" dirty="0" err="1" smtClean="0">
                <a:latin typeface="Preeti"/>
                <a:cs typeface="Preeti"/>
              </a:rPr>
              <a:t>ljnog</a:t>
            </a:r>
            <a:r>
              <a:rPr lang="en-US" sz="2800" dirty="0" smtClean="0">
                <a:latin typeface="Preeti"/>
                <a:cs typeface="Preeti"/>
              </a:rPr>
              <a:t> -</a:t>
            </a:r>
            <a:r>
              <a:rPr lang="en-US" sz="2800" dirty="0" smtClean="0">
                <a:latin typeface="Times"/>
                <a:cs typeface="Times"/>
              </a:rPr>
              <a:t>Assimilation</a:t>
            </a:r>
            <a:r>
              <a:rPr lang="en-US" sz="2800" dirty="0" smtClean="0">
                <a:latin typeface="Preeti"/>
                <a:cs typeface="Preeti"/>
              </a:rPr>
              <a:t>_ </a:t>
            </a:r>
            <a:r>
              <a:rPr lang="en-US" sz="2800" dirty="0" err="1" smtClean="0">
                <a:latin typeface="Preeti"/>
                <a:cs typeface="Preeti"/>
              </a:rPr>
              <a:t>xf</a:t>
            </a:r>
            <a:r>
              <a:rPr lang="en-US" sz="2800" dirty="0" smtClean="0">
                <a:latin typeface="Preeti"/>
                <a:cs typeface="Preeti"/>
              </a:rPr>
              <a:t>]</a:t>
            </a:r>
            <a:r>
              <a:rPr lang="en-US" sz="2800" dirty="0" err="1" smtClean="0">
                <a:latin typeface="Preeti"/>
                <a:cs typeface="Preeti"/>
              </a:rPr>
              <a:t>Og</a:t>
            </a:r>
            <a:r>
              <a:rPr lang="en-US" sz="2800" dirty="0" smtClean="0">
                <a:latin typeface="Preeti"/>
                <a:cs typeface="Preeti"/>
              </a:rPr>
              <a:t> k[</a:t>
            </a:r>
            <a:r>
              <a:rPr lang="en-US" sz="2800" dirty="0" err="1" smtClean="0">
                <a:latin typeface="Preeti"/>
                <a:cs typeface="Preeti"/>
              </a:rPr>
              <a:t>ys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cl:tTj</a:t>
            </a:r>
            <a:r>
              <a:rPr lang="en-US" sz="2800" dirty="0" smtClean="0">
                <a:latin typeface="Preeti"/>
                <a:cs typeface="Preeti"/>
              </a:rPr>
              <a:t> -</a:t>
            </a:r>
            <a:r>
              <a:rPr lang="en-US" sz="2800" dirty="0">
                <a:latin typeface="Times"/>
                <a:cs typeface="Times"/>
              </a:rPr>
              <a:t>Existence</a:t>
            </a:r>
            <a:r>
              <a:rPr lang="en-US" sz="2800" dirty="0" smtClean="0">
                <a:latin typeface="Preeti"/>
                <a:cs typeface="Preeti"/>
              </a:rPr>
              <a:t>_  :</a:t>
            </a:r>
            <a:r>
              <a:rPr lang="en-US" sz="2800" dirty="0" err="1" smtClean="0">
                <a:latin typeface="Preeti"/>
                <a:cs typeface="Preeti"/>
              </a:rPr>
              <a:t>jLsf</a:t>
            </a:r>
            <a:r>
              <a:rPr lang="en-US" sz="2800" dirty="0" smtClean="0">
                <a:latin typeface="Preeti"/>
                <a:cs typeface="Preeti"/>
              </a:rPr>
              <a:t>/ </a:t>
            </a:r>
            <a:r>
              <a:rPr lang="en-US" sz="2800" dirty="0" err="1" smtClean="0">
                <a:latin typeface="Preeti"/>
                <a:cs typeface="Preeti"/>
              </a:rPr>
              <a:t>ul</a:t>
            </a:r>
            <a:r>
              <a:rPr lang="en-US" sz="2800" dirty="0" smtClean="0">
                <a:latin typeface="Preeti"/>
                <a:cs typeface="Preeti"/>
              </a:rPr>
              <a:t>/</a:t>
            </a:r>
            <a:r>
              <a:rPr lang="en-US" sz="2800" dirty="0" err="1" smtClean="0">
                <a:latin typeface="Preeti"/>
                <a:cs typeface="Preeti"/>
              </a:rPr>
              <a:t>Psf</a:t>
            </a:r>
            <a:r>
              <a:rPr lang="en-US" sz="2800" dirty="0" smtClean="0">
                <a:latin typeface="Preeti"/>
                <a:cs typeface="Preeti"/>
              </a:rPr>
              <a:t>],</a:t>
            </a:r>
          </a:p>
          <a:p>
            <a:pPr marL="0" indent="0">
              <a:buNone/>
            </a:pPr>
            <a:r>
              <a:rPr lang="en-US" sz="2800" dirty="0" smtClean="0">
                <a:latin typeface="Preeti"/>
                <a:cs typeface="Preeti"/>
              </a:rPr>
              <a:t>hg;+</a:t>
            </a:r>
            <a:r>
              <a:rPr lang="en-US" sz="2800" dirty="0" err="1" smtClean="0">
                <a:latin typeface="Preeti"/>
                <a:cs typeface="Preeti"/>
              </a:rPr>
              <a:t>Vof</a:t>
            </a:r>
            <a:r>
              <a:rPr lang="en-US" sz="2800" dirty="0" smtClean="0">
                <a:latin typeface="Preeti"/>
                <a:cs typeface="Preeti"/>
              </a:rPr>
              <a:t> -</a:t>
            </a:r>
            <a:r>
              <a:rPr lang="en-US" sz="2800" dirty="0" smtClean="0">
                <a:latin typeface="Times"/>
                <a:cs typeface="Times"/>
              </a:rPr>
              <a:t>populations</a:t>
            </a:r>
            <a:r>
              <a:rPr lang="en-US" sz="2800" dirty="0" smtClean="0">
                <a:latin typeface="Preeti"/>
                <a:cs typeface="Preeti"/>
              </a:rPr>
              <a:t>_ </a:t>
            </a:r>
            <a:r>
              <a:rPr lang="en-US" sz="2800" dirty="0" err="1" smtClean="0">
                <a:latin typeface="Preeti"/>
                <a:cs typeface="Preeti"/>
              </a:rPr>
              <a:t>xf</a:t>
            </a:r>
            <a:r>
              <a:rPr lang="en-US" sz="2800" dirty="0" smtClean="0">
                <a:latin typeface="Preeti"/>
                <a:cs typeface="Preeti"/>
              </a:rPr>
              <a:t>]</a:t>
            </a:r>
            <a:r>
              <a:rPr lang="en-US" sz="2800" dirty="0" err="1" smtClean="0">
                <a:latin typeface="Preeti"/>
                <a:cs typeface="Preeti"/>
              </a:rPr>
              <a:t>Og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hgtf</a:t>
            </a:r>
            <a:r>
              <a:rPr lang="en-US" sz="2800" dirty="0" smtClean="0">
                <a:latin typeface="Preeti"/>
                <a:cs typeface="Preeti"/>
              </a:rPr>
              <a:t> -</a:t>
            </a:r>
            <a:r>
              <a:rPr lang="en-US" sz="2800" dirty="0">
                <a:latin typeface="Times"/>
                <a:cs typeface="Times"/>
              </a:rPr>
              <a:t>Peoples</a:t>
            </a:r>
            <a:r>
              <a:rPr lang="en-US" sz="2800" dirty="0" smtClean="0">
                <a:latin typeface="Preeti"/>
                <a:cs typeface="Preeti"/>
              </a:rPr>
              <a:t>_ </a:t>
            </a:r>
            <a:r>
              <a:rPr lang="en-US" sz="2800" dirty="0" err="1" smtClean="0">
                <a:latin typeface="Preeti"/>
                <a:cs typeface="Preeti"/>
              </a:rPr>
              <a:t>egL</a:t>
            </a:r>
            <a:r>
              <a:rPr lang="en-US" sz="2800" dirty="0" smtClean="0">
                <a:latin typeface="Preeti"/>
                <a:cs typeface="Preeti"/>
              </a:rPr>
              <a:t>  </a:t>
            </a:r>
            <a:r>
              <a:rPr lang="en-US" sz="2800" dirty="0" err="1" smtClean="0">
                <a:latin typeface="Preeti"/>
                <a:cs typeface="Preeti"/>
              </a:rPr>
              <a:t>dfGotf</a:t>
            </a:r>
            <a:r>
              <a:rPr lang="en-US" sz="2800" dirty="0" smtClean="0">
                <a:latin typeface="Preeti"/>
                <a:cs typeface="Preeti"/>
              </a:rPr>
              <a:t> -</a:t>
            </a:r>
            <a:r>
              <a:rPr lang="en-US" sz="2800" dirty="0">
                <a:latin typeface="Times"/>
                <a:cs typeface="Times"/>
              </a:rPr>
              <a:t>Recognition</a:t>
            </a:r>
            <a:r>
              <a:rPr lang="en-US" sz="2800" dirty="0" smtClean="0">
                <a:latin typeface="Preeti"/>
                <a:cs typeface="Preeti"/>
              </a:rPr>
              <a:t>_ </a:t>
            </a:r>
            <a:r>
              <a:rPr lang="en-US" sz="2800" dirty="0" err="1" smtClean="0">
                <a:latin typeface="Preeti"/>
                <a:cs typeface="Preeti"/>
              </a:rPr>
              <a:t>ul</a:t>
            </a:r>
            <a:r>
              <a:rPr lang="en-US" sz="2800" dirty="0" smtClean="0">
                <a:latin typeface="Preeti"/>
                <a:cs typeface="Preeti"/>
              </a:rPr>
              <a:t>/</a:t>
            </a:r>
            <a:r>
              <a:rPr lang="en-US" sz="2800" dirty="0" err="1" smtClean="0">
                <a:latin typeface="Preeti"/>
                <a:cs typeface="Preeti"/>
              </a:rPr>
              <a:t>Psf</a:t>
            </a:r>
            <a:r>
              <a:rPr lang="en-US" sz="2800" dirty="0" smtClean="0">
                <a:latin typeface="Preeti"/>
                <a:cs typeface="Preeti"/>
              </a:rPr>
              <a:t>],</a:t>
            </a:r>
          </a:p>
          <a:p>
            <a:pPr marL="0" indent="0">
              <a:buNone/>
            </a:pPr>
            <a:r>
              <a:rPr lang="en-US" sz="2800" dirty="0" smtClean="0">
                <a:latin typeface="Preeti"/>
                <a:cs typeface="Preeti"/>
              </a:rPr>
              <a:t> ;</a:t>
            </a:r>
            <a:r>
              <a:rPr lang="en-US" sz="2800" dirty="0" err="1" smtClean="0">
                <a:latin typeface="Preeti"/>
                <a:cs typeface="Preeti"/>
              </a:rPr>
              <a:t>fd"bflos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clwsf</a:t>
            </a:r>
            <a:r>
              <a:rPr lang="en-US" sz="2800" dirty="0" smtClean="0">
                <a:latin typeface="Preeti"/>
                <a:cs typeface="Preeti"/>
              </a:rPr>
              <a:t>/</a:t>
            </a:r>
            <a:r>
              <a:rPr lang="en-US" sz="2800" dirty="0" err="1" smtClean="0">
                <a:latin typeface="Preeti"/>
                <a:cs typeface="Preeti"/>
              </a:rPr>
              <a:t>sf</a:t>
            </a:r>
            <a:r>
              <a:rPr lang="en-US" sz="2800" dirty="0" smtClean="0">
                <a:latin typeface="Preeti"/>
                <a:cs typeface="Preeti"/>
              </a:rPr>
              <a:t>] </a:t>
            </a:r>
            <a:r>
              <a:rPr lang="en-US" sz="2800" dirty="0" err="1" smtClean="0">
                <a:latin typeface="Preeti"/>
                <a:cs typeface="Preeti"/>
              </a:rPr>
              <a:t>dfGotf</a:t>
            </a:r>
            <a:r>
              <a:rPr lang="en-US" sz="2800" dirty="0">
                <a:latin typeface="Preeti"/>
                <a:cs typeface="Preeti"/>
              </a:rPr>
              <a:t>,</a:t>
            </a:r>
            <a:endParaRPr lang="en-US" sz="2800" dirty="0" smtClean="0">
              <a:latin typeface="Preeti"/>
              <a:cs typeface="Preeti"/>
            </a:endParaRPr>
          </a:p>
          <a:p>
            <a:pPr marL="0" indent="0">
              <a:buNone/>
            </a:pPr>
            <a:r>
              <a:rPr lang="en-US" sz="2800" dirty="0" err="1" smtClean="0">
                <a:latin typeface="Preeti"/>
                <a:cs typeface="Preeti"/>
              </a:rPr>
              <a:t>cflbjf;LnfO</a:t>
            </a:r>
            <a:r>
              <a:rPr lang="en-US" sz="2800" dirty="0" smtClean="0">
                <a:latin typeface="Preeti"/>
                <a:cs typeface="Preeti"/>
              </a:rPr>
              <a:t>{ /fi6« /</a:t>
            </a:r>
            <a:r>
              <a:rPr lang="en-US" sz="2800" dirty="0" err="1" smtClean="0">
                <a:latin typeface="Preeti"/>
                <a:cs typeface="Preeti"/>
              </a:rPr>
              <a:t>fHox?sf</a:t>
            </a:r>
            <a:r>
              <a:rPr lang="en-US" sz="2800" dirty="0" smtClean="0">
                <a:latin typeface="Preeti"/>
                <a:cs typeface="Preeti"/>
              </a:rPr>
              <a:t>] ;</a:t>
            </a:r>
            <a:r>
              <a:rPr lang="en-US" sz="2800" dirty="0" err="1" smtClean="0">
                <a:latin typeface="Preeti"/>
                <a:cs typeface="Preeti"/>
              </a:rPr>
              <a:t>Ldf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aGb</a:t>
            </a:r>
            <a:r>
              <a:rPr lang="en-US" sz="2800" dirty="0" smtClean="0">
                <a:latin typeface="Preeti"/>
                <a:cs typeface="Preeti"/>
              </a:rPr>
              <a:t>]h </a:t>
            </a:r>
            <a:r>
              <a:rPr lang="en-US" sz="2800" dirty="0" err="1" smtClean="0">
                <a:latin typeface="Preeti"/>
                <a:cs typeface="Preeti"/>
              </a:rPr>
              <a:t>nfu</a:t>
            </a:r>
            <a:r>
              <a:rPr lang="en-US" sz="2800" dirty="0" smtClean="0">
                <a:latin typeface="Preeti"/>
                <a:cs typeface="Preeti"/>
              </a:rPr>
              <a:t>" </a:t>
            </a:r>
            <a:r>
              <a:rPr lang="en-US" sz="2800" dirty="0" err="1" smtClean="0">
                <a:latin typeface="Preeti"/>
                <a:cs typeface="Preeti"/>
              </a:rPr>
              <a:t>x'Fb</a:t>
            </a:r>
            <a:r>
              <a:rPr lang="en-US" sz="2800" dirty="0" smtClean="0">
                <a:latin typeface="Preeti"/>
                <a:cs typeface="Preeti"/>
              </a:rPr>
              <a:t>}g </a:t>
            </a:r>
          </a:p>
          <a:p>
            <a:pPr marL="0" indent="0">
              <a:buNone/>
            </a:pPr>
            <a:r>
              <a:rPr lang="en-US" sz="2800" dirty="0" err="1" smtClean="0">
                <a:latin typeface="Preeti"/>
                <a:cs typeface="Preeti"/>
              </a:rPr>
              <a:t>dtbfg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x'Fbf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kIfdf</a:t>
            </a:r>
            <a:r>
              <a:rPr lang="en-US" sz="2800" dirty="0" smtClean="0">
                <a:latin typeface="Preeti"/>
                <a:cs typeface="Preeti"/>
              </a:rPr>
              <a:t> #@* </a:t>
            </a:r>
            <a:r>
              <a:rPr lang="en-US" sz="2800" dirty="0" err="1" smtClean="0">
                <a:latin typeface="Preeti"/>
                <a:cs typeface="Preeti"/>
              </a:rPr>
              <a:t>ljkIfdf</a:t>
            </a:r>
            <a:r>
              <a:rPr lang="en-US" sz="2800" dirty="0" smtClean="0">
                <a:latin typeface="Preeti"/>
                <a:cs typeface="Preeti"/>
              </a:rPr>
              <a:t> ! / </a:t>
            </a:r>
            <a:r>
              <a:rPr lang="en-US" sz="2800" dirty="0" err="1" smtClean="0">
                <a:latin typeface="Preeti"/>
                <a:cs typeface="Preeti"/>
              </a:rPr>
              <a:t>df</a:t>
            </a:r>
            <a:r>
              <a:rPr lang="en-US" sz="2800" dirty="0" smtClean="0">
                <a:latin typeface="Preeti"/>
                <a:cs typeface="Preeti"/>
              </a:rPr>
              <a:t>}g </a:t>
            </a:r>
            <a:r>
              <a:rPr lang="en-US" sz="2800" dirty="0" err="1" smtClean="0">
                <a:latin typeface="Preeti"/>
                <a:cs typeface="Preeti"/>
              </a:rPr>
              <a:t>a:g</a:t>
            </a:r>
            <a:r>
              <a:rPr lang="en-US" sz="2800" dirty="0" smtClean="0">
                <a:latin typeface="Preeti"/>
                <a:cs typeface="Preeti"/>
              </a:rPr>
              <a:t>] $( /</a:t>
            </a:r>
            <a:r>
              <a:rPr lang="en-US" sz="2800" dirty="0" err="1" smtClean="0">
                <a:latin typeface="Preeti"/>
                <a:cs typeface="Preeti"/>
              </a:rPr>
              <a:t>fHo</a:t>
            </a:r>
            <a:r>
              <a:rPr lang="en-US" sz="2800" dirty="0" smtClean="0">
                <a:latin typeface="Preeti"/>
                <a:cs typeface="Preeti"/>
              </a:rPr>
              <a:t> </a:t>
            </a:r>
          </a:p>
          <a:p>
            <a:pPr marL="0" indent="0">
              <a:buNone/>
            </a:pPr>
            <a:endParaRPr lang="en-US" sz="2800" dirty="0">
              <a:latin typeface="Preeti"/>
              <a:cs typeface="Preet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Preeti"/>
                <a:cs typeface="Preeti"/>
              </a:rPr>
              <a:t>dxf;lGw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 smtClean="0">
                <a:latin typeface="Preeti"/>
                <a:cs typeface="Preeti"/>
              </a:rPr>
              <a:t>kfl</a:t>
            </a:r>
            <a:r>
              <a:rPr lang="en-US" sz="3200" dirty="0" smtClean="0">
                <a:latin typeface="Preeti"/>
                <a:cs typeface="Preeti"/>
              </a:rPr>
              <a:t>/t </a:t>
            </a:r>
            <a:r>
              <a:rPr lang="en-US" sz="3200" dirty="0" err="1" smtClean="0">
                <a:latin typeface="Preeti"/>
                <a:cs typeface="Preeti"/>
              </a:rPr>
              <a:t>x'Fbfsf</a:t>
            </a:r>
            <a:r>
              <a:rPr lang="en-US" sz="3200" dirty="0" smtClean="0">
                <a:latin typeface="Preeti"/>
                <a:cs typeface="Preeti"/>
              </a:rPr>
              <a:t>] k[i7e"ld </a:t>
            </a:r>
            <a:endParaRPr lang="en-US" sz="3200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2896701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800" dirty="0" err="1" smtClean="0">
                <a:latin typeface="Preeti"/>
                <a:cs typeface="Preeti"/>
              </a:rPr>
              <a:t>cflbjf;L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hghfltx?sf</a:t>
            </a:r>
            <a:r>
              <a:rPr lang="en-US" sz="2800" dirty="0" smtClean="0">
                <a:latin typeface="Preeti"/>
                <a:cs typeface="Preeti"/>
              </a:rPr>
              <a:t>] ;+/</a:t>
            </a:r>
            <a:r>
              <a:rPr lang="en-US" sz="2800" dirty="0" err="1" smtClean="0">
                <a:latin typeface="Preeti"/>
                <a:cs typeface="Preeti"/>
              </a:rPr>
              <a:t>rgfut</a:t>
            </a:r>
            <a:r>
              <a:rPr lang="en-US" sz="2800" dirty="0" smtClean="0">
                <a:latin typeface="Preeti"/>
                <a:cs typeface="Preeti"/>
              </a:rPr>
              <a:t> lx+;f </a:t>
            </a:r>
            <a:r>
              <a:rPr lang="en-US" sz="2800" dirty="0">
                <a:latin typeface="Times"/>
                <a:cs typeface="Times"/>
              </a:rPr>
              <a:t>(</a:t>
            </a:r>
            <a:r>
              <a:rPr lang="en-US" sz="2800" dirty="0" smtClean="0">
                <a:latin typeface="Times"/>
                <a:cs typeface="Times"/>
              </a:rPr>
              <a:t>Structural violence</a:t>
            </a:r>
            <a:r>
              <a:rPr lang="en-US" sz="2800" dirty="0" smtClean="0">
                <a:latin typeface="Preeti"/>
                <a:cs typeface="Preeti"/>
              </a:rPr>
              <a:t>_ </a:t>
            </a:r>
            <a:r>
              <a:rPr lang="en-US" sz="2800" dirty="0" err="1" smtClean="0">
                <a:latin typeface="Preeti"/>
                <a:cs typeface="Preeti"/>
              </a:rPr>
              <a:t>alxis</a:t>
            </a:r>
            <a:r>
              <a:rPr lang="en-US" sz="2800" dirty="0" smtClean="0">
                <a:latin typeface="Preeti"/>
                <a:cs typeface="Preeti"/>
              </a:rPr>
              <a:t>/0f, </a:t>
            </a:r>
            <a:r>
              <a:rPr lang="en-US" sz="2800" dirty="0" err="1" smtClean="0">
                <a:latin typeface="Preeti"/>
                <a:cs typeface="Preeti"/>
              </a:rPr>
              <a:t>lje</a:t>
            </a:r>
            <a:r>
              <a:rPr lang="en-US" sz="2800" dirty="0" smtClean="0">
                <a:latin typeface="Preeti"/>
                <a:cs typeface="Preeti"/>
              </a:rPr>
              <a:t>]b, </a:t>
            </a:r>
            <a:r>
              <a:rPr lang="en-US" sz="2800" dirty="0" err="1" smtClean="0">
                <a:latin typeface="Preeti"/>
                <a:cs typeface="Preeti"/>
              </a:rPr>
              <a:t>klxrfgnfO</a:t>
            </a:r>
            <a:r>
              <a:rPr lang="en-US" sz="2800" dirty="0" smtClean="0">
                <a:latin typeface="Preeti"/>
                <a:cs typeface="Preeti"/>
              </a:rPr>
              <a:t>{ ;</a:t>
            </a:r>
            <a:r>
              <a:rPr lang="en-US" sz="2800" dirty="0" err="1" smtClean="0">
                <a:latin typeface="Preeti"/>
                <a:cs typeface="Preeti"/>
              </a:rPr>
              <a:t>d:of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dfGg</a:t>
            </a:r>
            <a:r>
              <a:rPr lang="en-US" sz="2800" dirty="0" smtClean="0">
                <a:latin typeface="Preeti"/>
                <a:cs typeface="Preeti"/>
              </a:rPr>
              <a:t>] </a:t>
            </a:r>
            <a:r>
              <a:rPr lang="en-US" sz="2800" dirty="0" err="1" smtClean="0">
                <a:latin typeface="Preeti"/>
                <a:cs typeface="Preeti"/>
              </a:rPr>
              <a:t>gLlt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tyf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Jojxf</a:t>
            </a:r>
            <a:r>
              <a:rPr lang="en-US" sz="2800" dirty="0" smtClean="0">
                <a:latin typeface="Preeti"/>
                <a:cs typeface="Preeti"/>
              </a:rPr>
              <a:t>/ / To;af6 </a:t>
            </a:r>
            <a:r>
              <a:rPr lang="en-US" sz="2800" dirty="0" err="1" smtClean="0">
                <a:latin typeface="Preeti"/>
                <a:cs typeface="Preeti"/>
              </a:rPr>
              <a:t>d'QmL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kfpg</a:t>
            </a:r>
            <a:r>
              <a:rPr lang="en-US" sz="2800" dirty="0" smtClean="0">
                <a:latin typeface="Preeti"/>
                <a:cs typeface="Preeti"/>
              </a:rPr>
              <a:t>] -</a:t>
            </a:r>
            <a:r>
              <a:rPr lang="en-US" sz="2800" dirty="0">
                <a:latin typeface="Times"/>
                <a:cs typeface="Times"/>
              </a:rPr>
              <a:t>Emancipation</a:t>
            </a:r>
            <a:r>
              <a:rPr lang="en-US" sz="2800" dirty="0" smtClean="0">
                <a:latin typeface="Preeti"/>
                <a:cs typeface="Preeti"/>
              </a:rPr>
              <a:t>_ / ;</a:t>
            </a:r>
            <a:r>
              <a:rPr lang="en-US" sz="2800" dirty="0" err="1" smtClean="0">
                <a:latin typeface="Preeti"/>
                <a:cs typeface="Preeti"/>
              </a:rPr>
              <a:t>dfg</a:t>
            </a:r>
            <a:r>
              <a:rPr lang="en-US" sz="2800" dirty="0" smtClean="0">
                <a:latin typeface="Preeti"/>
                <a:cs typeface="Preeti"/>
              </a:rPr>
              <a:t> x}</a:t>
            </a:r>
            <a:r>
              <a:rPr lang="en-US" sz="2800" dirty="0" err="1" smtClean="0">
                <a:latin typeface="Preeti"/>
                <a:cs typeface="Preeti"/>
              </a:rPr>
              <a:t>l</a:t>
            </a:r>
            <a:r>
              <a:rPr lang="en-US" sz="2800" dirty="0" err="1" smtClean="0">
                <a:latin typeface="Preeti"/>
                <a:cs typeface="Preeti"/>
              </a:rPr>
              <a:t>;ot</a:t>
            </a:r>
            <a:r>
              <a:rPr lang="en-US" sz="2800" dirty="0" smtClean="0">
                <a:latin typeface="Preeti"/>
                <a:cs typeface="Preeti"/>
              </a:rPr>
              <a:t>, </a:t>
            </a:r>
            <a:r>
              <a:rPr lang="en-US" sz="2800" dirty="0" smtClean="0">
                <a:latin typeface="Preeti"/>
                <a:cs typeface="Preeti"/>
              </a:rPr>
              <a:t>k|lti7f / </a:t>
            </a:r>
            <a:r>
              <a:rPr lang="en-US" sz="2800" dirty="0" err="1" smtClean="0">
                <a:latin typeface="Preeti"/>
                <a:cs typeface="Preeti"/>
              </a:rPr>
              <a:t>clwsf</a:t>
            </a:r>
            <a:r>
              <a:rPr lang="en-US" sz="2800" dirty="0" smtClean="0">
                <a:latin typeface="Preeti"/>
                <a:cs typeface="Preeti"/>
              </a:rPr>
              <a:t>/ </a:t>
            </a:r>
            <a:r>
              <a:rPr lang="en-US" sz="2800" dirty="0" smtClean="0">
                <a:latin typeface="Preeti"/>
                <a:cs typeface="Preeti"/>
              </a:rPr>
              <a:t>–</a:t>
            </a:r>
            <a:r>
              <a:rPr lang="en-US" sz="2800" dirty="0" smtClean="0">
                <a:latin typeface="Times"/>
                <a:cs typeface="Times"/>
              </a:rPr>
              <a:t>Equal status, Dignity and </a:t>
            </a:r>
            <a:r>
              <a:rPr lang="en-US" sz="2800" dirty="0" smtClean="0">
                <a:latin typeface="Times"/>
                <a:cs typeface="Times"/>
              </a:rPr>
              <a:t>rights </a:t>
            </a:r>
            <a:r>
              <a:rPr lang="en-US" sz="2800" dirty="0" smtClean="0">
                <a:latin typeface="Preeti"/>
                <a:cs typeface="Preeti"/>
              </a:rPr>
              <a:t>_</a:t>
            </a:r>
            <a:r>
              <a:rPr lang="en-US" sz="2800" dirty="0" err="1" smtClean="0">
                <a:latin typeface="Preeti"/>
                <a:cs typeface="Preeti"/>
              </a:rPr>
              <a:t>sfnflu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cflbjf;L</a:t>
            </a:r>
            <a:r>
              <a:rPr lang="en-US" sz="2800" dirty="0" smtClean="0">
                <a:latin typeface="Preeti"/>
                <a:cs typeface="Preeti"/>
              </a:rPr>
              <a:t>  </a:t>
            </a:r>
            <a:r>
              <a:rPr lang="en-US" sz="2800" dirty="0" err="1" smtClean="0">
                <a:latin typeface="Preeti"/>
                <a:cs typeface="Preeti"/>
              </a:rPr>
              <a:t>cfGbf</a:t>
            </a:r>
            <a:r>
              <a:rPr lang="en-US" sz="2800" dirty="0" smtClean="0">
                <a:latin typeface="Preeti"/>
                <a:cs typeface="Preeti"/>
              </a:rPr>
              <a:t>]</a:t>
            </a:r>
            <a:r>
              <a:rPr lang="en-US" sz="2800" dirty="0" err="1" smtClean="0">
                <a:latin typeface="Preeti"/>
                <a:cs typeface="Preeti"/>
              </a:rPr>
              <a:t>ng</a:t>
            </a:r>
            <a:r>
              <a:rPr lang="en-US" sz="2800" dirty="0" smtClean="0">
                <a:latin typeface="Preeti"/>
                <a:cs typeface="Preeti"/>
              </a:rPr>
              <a:t>,</a:t>
            </a:r>
          </a:p>
          <a:p>
            <a:pPr algn="just"/>
            <a:r>
              <a:rPr lang="en-US" sz="2800" dirty="0" err="1" smtClean="0">
                <a:latin typeface="Preeti"/>
                <a:cs typeface="Preeti"/>
              </a:rPr>
              <a:t>bzaz</a:t>
            </a:r>
            <a:r>
              <a:rPr lang="en-US" sz="2800" dirty="0" smtClean="0">
                <a:latin typeface="Preeti"/>
                <a:cs typeface="Preeti"/>
              </a:rPr>
              <a:t>]{ </a:t>
            </a:r>
            <a:r>
              <a:rPr lang="en-US" sz="2800" dirty="0" err="1" smtClean="0">
                <a:latin typeface="Preeti"/>
                <a:cs typeface="Preeti"/>
              </a:rPr>
              <a:t>åGb</a:t>
            </a:r>
            <a:r>
              <a:rPr lang="en-US" sz="2800" dirty="0" smtClean="0">
                <a:latin typeface="Preeti"/>
                <a:cs typeface="Preeti"/>
              </a:rPr>
              <a:t> / </a:t>
            </a:r>
            <a:r>
              <a:rPr lang="en-US" sz="2800" dirty="0" err="1" smtClean="0">
                <a:latin typeface="Preeti"/>
                <a:cs typeface="Preeti"/>
              </a:rPr>
              <a:t>åGbnfO</a:t>
            </a:r>
            <a:r>
              <a:rPr lang="en-US" sz="2800" dirty="0" smtClean="0">
                <a:latin typeface="Preeti"/>
                <a:cs typeface="Preeti"/>
              </a:rPr>
              <a:t>{ a}7fg </a:t>
            </a:r>
            <a:r>
              <a:rPr lang="en-US" sz="2800" dirty="0" err="1" smtClean="0">
                <a:latin typeface="Preeti"/>
                <a:cs typeface="Preeti"/>
              </a:rPr>
              <a:t>ug</a:t>
            </a:r>
            <a:r>
              <a:rPr lang="en-US" sz="2800" dirty="0" smtClean="0">
                <a:latin typeface="Preeti"/>
                <a:cs typeface="Preeti"/>
              </a:rPr>
              <a:t>]{ </a:t>
            </a:r>
            <a:r>
              <a:rPr lang="en-US" sz="2800" dirty="0" err="1" smtClean="0">
                <a:latin typeface="Preeti"/>
                <a:cs typeface="Preeti"/>
              </a:rPr>
              <a:t>lj:t</a:t>
            </a:r>
            <a:r>
              <a:rPr lang="en-US" sz="2800" dirty="0" smtClean="0">
                <a:latin typeface="Preeti"/>
                <a:cs typeface="Preeti"/>
              </a:rPr>
              <a:t>[t </a:t>
            </a:r>
            <a:r>
              <a:rPr lang="en-US" sz="2800" dirty="0" err="1" smtClean="0">
                <a:latin typeface="Preeti"/>
                <a:cs typeface="Preeti"/>
              </a:rPr>
              <a:t>zflGt</a:t>
            </a:r>
            <a:r>
              <a:rPr lang="en-US" sz="2800" dirty="0" smtClean="0">
                <a:latin typeface="Preeti"/>
                <a:cs typeface="Preeti"/>
              </a:rPr>
              <a:t> ;</a:t>
            </a:r>
            <a:r>
              <a:rPr lang="en-US" sz="2800" dirty="0" err="1" smtClean="0">
                <a:latin typeface="Preeti"/>
                <a:cs typeface="Preeti"/>
              </a:rPr>
              <a:t>Demf</a:t>
            </a:r>
            <a:r>
              <a:rPr lang="en-US" sz="2800" dirty="0" smtClean="0">
                <a:latin typeface="Preeti"/>
                <a:cs typeface="Preeti"/>
              </a:rPr>
              <a:t>}</a:t>
            </a:r>
            <a:r>
              <a:rPr lang="en-US" sz="2800" dirty="0" err="1" smtClean="0">
                <a:latin typeface="Preeti"/>
                <a:cs typeface="Preeti"/>
              </a:rPr>
              <a:t>tf</a:t>
            </a:r>
            <a:endParaRPr lang="en-US" sz="2800" dirty="0" smtClean="0">
              <a:latin typeface="Preeti"/>
              <a:cs typeface="Preeti"/>
            </a:endParaRPr>
          </a:p>
          <a:p>
            <a:pPr algn="just"/>
            <a:r>
              <a:rPr lang="en-US" sz="2800" dirty="0" smtClean="0">
                <a:latin typeface="Preeti"/>
                <a:cs typeface="Preeti"/>
              </a:rPr>
              <a:t>/fli6«o </a:t>
            </a:r>
            <a:r>
              <a:rPr lang="en-US" sz="2800" dirty="0" err="1" smtClean="0">
                <a:latin typeface="Preeti"/>
                <a:cs typeface="Preeti"/>
              </a:rPr>
              <a:t>dfgj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clwsf</a:t>
            </a:r>
            <a:r>
              <a:rPr lang="en-US" sz="2800" dirty="0" smtClean="0">
                <a:latin typeface="Preeti"/>
                <a:cs typeface="Preeti"/>
              </a:rPr>
              <a:t>/ </a:t>
            </a:r>
            <a:r>
              <a:rPr lang="en-US" sz="2800" dirty="0" err="1" smtClean="0">
                <a:latin typeface="Preeti"/>
                <a:cs typeface="Preeti"/>
              </a:rPr>
              <a:t>cfof</a:t>
            </a:r>
            <a:r>
              <a:rPr lang="en-US" sz="2800" dirty="0" smtClean="0">
                <a:latin typeface="Preeti"/>
                <a:cs typeface="Preeti"/>
              </a:rPr>
              <a:t>]</a:t>
            </a:r>
            <a:r>
              <a:rPr lang="en-US" sz="2800" dirty="0" err="1" smtClean="0">
                <a:latin typeface="Preeti"/>
                <a:cs typeface="Preeti"/>
              </a:rPr>
              <a:t>usf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cg'df</a:t>
            </a:r>
            <a:r>
              <a:rPr lang="en-US" sz="2800" dirty="0" smtClean="0">
                <a:latin typeface="Preeti"/>
                <a:cs typeface="Preeti"/>
              </a:rPr>
              <a:t>]</a:t>
            </a:r>
            <a:r>
              <a:rPr lang="en-US" sz="2800" dirty="0" err="1" smtClean="0">
                <a:latin typeface="Preeti"/>
                <a:cs typeface="Preeti"/>
              </a:rPr>
              <a:t>bgdf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e"ldsf</a:t>
            </a:r>
            <a:r>
              <a:rPr lang="en-US" sz="2800" dirty="0" smtClean="0">
                <a:latin typeface="Preeti"/>
                <a:cs typeface="Preeti"/>
              </a:rPr>
              <a:t> </a:t>
            </a:r>
          </a:p>
          <a:p>
            <a:pPr algn="just"/>
            <a:r>
              <a:rPr lang="en-US" sz="2800" dirty="0" err="1" smtClean="0">
                <a:latin typeface="Preeti"/>
                <a:cs typeface="Preeti"/>
              </a:rPr>
              <a:t>tfTsflng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r>
              <a:rPr lang="en-US" sz="2800" dirty="0" err="1" smtClean="0">
                <a:latin typeface="Preeti"/>
                <a:cs typeface="Preeti"/>
              </a:rPr>
              <a:t>k|wfgdGqLsf</a:t>
            </a:r>
            <a:r>
              <a:rPr lang="en-US" sz="2800" dirty="0" smtClean="0">
                <a:latin typeface="Preeti"/>
                <a:cs typeface="Preeti"/>
              </a:rPr>
              <a:t>] k|lta4tf, ;+;</a:t>
            </a:r>
            <a:r>
              <a:rPr lang="en-US" sz="2800" dirty="0" err="1" smtClean="0">
                <a:latin typeface="Preeti"/>
                <a:cs typeface="Preeti"/>
              </a:rPr>
              <a:t>bsf</a:t>
            </a:r>
            <a:r>
              <a:rPr lang="en-US" sz="2800" dirty="0" smtClean="0">
                <a:latin typeface="Preeti"/>
                <a:cs typeface="Preeti"/>
              </a:rPr>
              <a:t>] ;+</a:t>
            </a:r>
            <a:r>
              <a:rPr lang="en-US" sz="2800" dirty="0" err="1" smtClean="0">
                <a:latin typeface="Preeti"/>
                <a:cs typeface="Preeti"/>
              </a:rPr>
              <a:t>sNk</a:t>
            </a:r>
            <a:r>
              <a:rPr lang="en-US" sz="2800" dirty="0" smtClean="0">
                <a:latin typeface="Preeti"/>
                <a:cs typeface="Preeti"/>
              </a:rPr>
              <a:t> k|:</a:t>
            </a:r>
            <a:r>
              <a:rPr lang="en-US" sz="2800" dirty="0" err="1" smtClean="0">
                <a:latin typeface="Preeti"/>
                <a:cs typeface="Preeti"/>
              </a:rPr>
              <a:t>tfj</a:t>
            </a:r>
            <a:r>
              <a:rPr lang="en-US" sz="2800" smtClean="0">
                <a:latin typeface="Preeti"/>
                <a:cs typeface="Preeti"/>
              </a:rPr>
              <a:t> </a:t>
            </a:r>
            <a:r>
              <a:rPr lang="en-US" sz="2800" smtClean="0">
                <a:latin typeface="Preeti"/>
                <a:cs typeface="Preeti"/>
              </a:rPr>
              <a:t>/</a:t>
            </a:r>
          </a:p>
          <a:p>
            <a:pPr marL="0" indent="0" algn="just">
              <a:buNone/>
            </a:pPr>
            <a:r>
              <a:rPr lang="en-US" sz="2800" dirty="0" smtClean="0">
                <a:latin typeface="Preeti"/>
                <a:cs typeface="Preeti"/>
              </a:rPr>
              <a:t>;</a:t>
            </a:r>
            <a:r>
              <a:rPr lang="en-US" sz="2800" dirty="0" smtClean="0">
                <a:latin typeface="Preeti"/>
                <a:cs typeface="Preeti"/>
              </a:rPr>
              <a:t>j{;</a:t>
            </a:r>
            <a:r>
              <a:rPr lang="en-US" sz="2800" dirty="0" err="1" smtClean="0">
                <a:latin typeface="Preeti"/>
                <a:cs typeface="Preeti"/>
              </a:rPr>
              <a:t>Ddt</a:t>
            </a:r>
            <a:r>
              <a:rPr lang="en-US" sz="2800" dirty="0" smtClean="0">
                <a:latin typeface="Preeti"/>
                <a:cs typeface="Preeti"/>
              </a:rPr>
              <a:t>\n] </a:t>
            </a:r>
            <a:r>
              <a:rPr lang="en-US" sz="2800" dirty="0" err="1" smtClean="0">
                <a:latin typeface="Preeti"/>
                <a:cs typeface="Preeti"/>
              </a:rPr>
              <a:t>cg'df</a:t>
            </a:r>
            <a:r>
              <a:rPr lang="en-US" sz="2800" dirty="0" smtClean="0">
                <a:latin typeface="Preeti"/>
                <a:cs typeface="Preeti"/>
              </a:rPr>
              <a:t>]</a:t>
            </a:r>
            <a:r>
              <a:rPr lang="en-US" sz="2800" dirty="0" err="1" smtClean="0">
                <a:latin typeface="Preeti"/>
                <a:cs typeface="Preeti"/>
              </a:rPr>
              <a:t>bg</a:t>
            </a:r>
            <a:r>
              <a:rPr lang="en-US" sz="2800" dirty="0" smtClean="0">
                <a:latin typeface="Preeti"/>
                <a:cs typeface="Preeti"/>
              </a:rPr>
              <a:t> </a:t>
            </a:r>
            <a:endParaRPr lang="en-US" sz="2800" dirty="0">
              <a:latin typeface="Preeti"/>
              <a:cs typeface="Preeti"/>
            </a:endParaRPr>
          </a:p>
          <a:p>
            <a:pPr algn="just"/>
            <a:endParaRPr lang="en-US" sz="2800" dirty="0" smtClean="0">
              <a:latin typeface="Preeti"/>
              <a:cs typeface="Preeti"/>
            </a:endParaRPr>
          </a:p>
          <a:p>
            <a:endParaRPr lang="en-US" sz="2800" dirty="0" smtClean="0">
              <a:latin typeface="Preeti"/>
              <a:cs typeface="Preeti"/>
            </a:endParaRPr>
          </a:p>
          <a:p>
            <a:endParaRPr lang="en-US" sz="2800" dirty="0">
              <a:latin typeface="Preeti"/>
              <a:cs typeface="Preet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Preeti"/>
                <a:cs typeface="Preeti"/>
              </a:rPr>
              <a:t>dxf;lGw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 smtClean="0">
                <a:latin typeface="Preeti"/>
                <a:cs typeface="Preeti"/>
              </a:rPr>
              <a:t>cg'df</a:t>
            </a:r>
            <a:r>
              <a:rPr lang="en-US" sz="3200" dirty="0" smtClean="0">
                <a:latin typeface="Preeti"/>
                <a:cs typeface="Preeti"/>
              </a:rPr>
              <a:t>]</a:t>
            </a:r>
            <a:r>
              <a:rPr lang="en-US" sz="3200" dirty="0" err="1" smtClean="0">
                <a:latin typeface="Preeti"/>
                <a:cs typeface="Preeti"/>
              </a:rPr>
              <a:t>bgsf</a:t>
            </a:r>
            <a:r>
              <a:rPr lang="en-US" sz="3200" dirty="0" smtClean="0">
                <a:latin typeface="Preeti"/>
                <a:cs typeface="Preeti"/>
              </a:rPr>
              <a:t>] k[i7e"ld </a:t>
            </a:r>
            <a:endParaRPr lang="en-US" sz="3200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2896701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eeti"/>
              <a:cs typeface="Preeti"/>
            </a:endParaRPr>
          </a:p>
          <a:p>
            <a:pPr marL="0" indent="0">
              <a:buNone/>
            </a:pP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eeti"/>
              <a:cs typeface="Preeti"/>
            </a:endParaRPr>
          </a:p>
          <a:p>
            <a:pPr marL="0" indent="0" algn="ctr">
              <a:buNone/>
            </a:pPr>
            <a:r>
              <a:rPr lang="en-US" sz="6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dxf;lGwsf</a:t>
            </a: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 s]</a:t>
            </a:r>
            <a:r>
              <a:rPr lang="en-US" sz="6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xL</a:t>
            </a: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 </a:t>
            </a:r>
            <a:r>
              <a:rPr lang="en-US" sz="6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d'Vo</a:t>
            </a: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 </a:t>
            </a:r>
            <a:endParaRPr lang="en-US" sz="60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Preeti"/>
              <a:cs typeface="Preeti"/>
            </a:endParaRPr>
          </a:p>
          <a:p>
            <a:pPr marL="0" indent="0" algn="ctr">
              <a:buNone/>
            </a:pPr>
            <a:r>
              <a:rPr lang="en-US" sz="60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k</a:t>
            </a:r>
            <a:r>
              <a:rPr lang="en-US" sz="6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|fjwfg</a:t>
            </a: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 / </a:t>
            </a:r>
            <a:r>
              <a:rPr lang="en-US" sz="6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sfof</a:t>
            </a: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{</a:t>
            </a:r>
            <a:r>
              <a:rPr lang="en-US" sz="6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Gjogsf</a:t>
            </a: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] </a:t>
            </a:r>
            <a:r>
              <a:rPr lang="en-US" sz="60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cj:yf</a:t>
            </a:r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Preeti"/>
                <a:cs typeface="Preet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6701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78" y="311040"/>
            <a:ext cx="8125222" cy="5815123"/>
          </a:xfrm>
        </p:spPr>
        <p:txBody>
          <a:bodyPr/>
          <a:lstStyle/>
          <a:p>
            <a:pPr marL="0" indent="0">
              <a:buNone/>
            </a:pPr>
            <a:r>
              <a:rPr lang="en-US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Indigenous </a:t>
            </a:r>
          </a:p>
          <a:p>
            <a:pPr marL="0" indent="0">
              <a:buNone/>
            </a:pPr>
            <a:r>
              <a:rPr lang="en-US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Navigators </a:t>
            </a:r>
            <a:endParaRPr lang="en-US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4" name="Picture 3" descr="Macintosh HD:Users:shankarlimbu:Documents:Shankar Personal :CERD Report :NHRI:Indigenous Navigator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123" y="794880"/>
            <a:ext cx="4319384" cy="3758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476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659332"/>
              </p:ext>
            </p:extLst>
          </p:nvPr>
        </p:nvGraphicFramePr>
        <p:xfrm>
          <a:off x="457200" y="1600200"/>
          <a:ext cx="8433009" cy="544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003"/>
                <a:gridCol w="2811003"/>
                <a:gridCol w="2811003"/>
              </a:tblGrid>
              <a:tr h="96588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sz="2800" dirty="0" smtClean="0">
                          <a:latin typeface="Preeti"/>
                          <a:cs typeface="Preeti"/>
                        </a:rPr>
                        <a:t> g+ !^( / 3f]if0ffkq </a:t>
                      </a:r>
                      <a:r>
                        <a:rPr lang="en-US" sz="1200" dirty="0" smtClean="0">
                          <a:latin typeface="Times"/>
                          <a:cs typeface="Times"/>
                        </a:rPr>
                        <a:t>UNDRIP</a:t>
                      </a:r>
                      <a:r>
                        <a:rPr lang="en-US" sz="2800" dirty="0" smtClean="0">
                          <a:latin typeface="Preeti"/>
                          <a:cs typeface="Preeti"/>
                        </a:rPr>
                        <a:t>_ </a:t>
                      </a:r>
                      <a:endParaRPr lang="en-US" sz="2800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latin typeface="Preeti"/>
                          <a:cs typeface="Preeti"/>
                        </a:rPr>
                        <a:t>k|rlnt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kfn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800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sz="2800" baseline="0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sz="2800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sz="24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40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sz="24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400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sz="240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sz="2400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sz="240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2400" dirty="0" err="1" smtClean="0">
                          <a:latin typeface="Preeti"/>
                          <a:cs typeface="Preeti"/>
                        </a:rPr>
                        <a:t>cj:yf</a:t>
                      </a:r>
                      <a:r>
                        <a:rPr lang="en-US" sz="2400" dirty="0" smtClean="0">
                          <a:latin typeface="Preeti"/>
                          <a:cs typeface="Preeti"/>
                        </a:rPr>
                        <a:t> </a:t>
                      </a:r>
                    </a:p>
                  </a:txBody>
                  <a:tcPr/>
                </a:tc>
              </a:tr>
              <a:tr h="3369592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Preeti"/>
                          <a:cs typeface="Preeti"/>
                        </a:rPr>
                        <a:t>;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fdflhs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, ;f+:s[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lts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/ /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fhgLlts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;+: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yfn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k[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ys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klxrfg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lxtsf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hgtf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/f !-v_</a:t>
                      </a:r>
                    </a:p>
                    <a:p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;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fdflhs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, ;f+:s[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lts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klxrfg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k|yf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k/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Dk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fsf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;/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/n] ;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Ddfg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'{kg]{ -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/f -@_-v_</a:t>
                      </a:r>
                    </a:p>
                    <a:p>
                      <a:endParaRPr lang="en-US" sz="1800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sz="1800" b="1" baseline="0" dirty="0" smtClean="0">
                          <a:latin typeface="Preeti"/>
                          <a:cs typeface="Preeti"/>
                        </a:rPr>
                        <a:t>3f]if0ffkq </a:t>
                      </a:r>
                    </a:p>
                    <a:p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cflbjf;Lx?nfO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{ :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jtGq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, 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zflGt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 / ;'/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lIft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 ?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kdf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  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afFRgkfpg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] ;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fd'bflos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/ -</a:t>
                      </a:r>
                      <a:r>
                        <a:rPr lang="en-US" sz="1800" b="0" baseline="0" dirty="0" smtClean="0">
                          <a:latin typeface="Times"/>
                          <a:cs typeface="Times"/>
                        </a:rPr>
                        <a:t>collective rights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_ 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x'g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]5 </a:t>
                      </a:r>
                      <a:r>
                        <a:rPr lang="en-US" sz="1800" b="0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sz="1800" b="0" baseline="0" dirty="0" smtClean="0">
                          <a:latin typeface="Preeti"/>
                          <a:cs typeface="Preeti"/>
                        </a:rPr>
                        <a:t>/f -&amp;_ -@_ .</a:t>
                      </a:r>
                    </a:p>
                    <a:p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cflbjf;L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JolQm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ljz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ifnfO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{ ha/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h:tL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ljnog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'{ / ;+:s[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lt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ljgf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;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ldNb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}g -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/f *_ . </a:t>
                      </a:r>
                    </a:p>
                    <a:p>
                      <a:endParaRPr lang="en-US" sz="1800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cflbjf;L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hghfltsf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klxrfg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lxt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Ddfgk"j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{s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afFRg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;'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lglZrt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=== lg0f{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xefuL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u/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===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Dk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fut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1fg==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fdlhs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Dk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=== ;Da4{g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%! ~f *_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hghflt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pTyfg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k|lti7fg P]g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kl/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ifbsf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l;kmfl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/n] ;"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x]/km]/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]5 -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bkmf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@%_ 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lgjf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rgsf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k|of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hgsfnflu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egL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@)&amp;$÷!÷!!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df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%% j6f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cflbjf;L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hghfltnfO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{ </a:t>
                      </a:r>
                    </a:p>
                    <a:p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cNk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;+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Vosdf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;"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rLs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[t u/]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.</a:t>
                      </a:r>
                    </a:p>
                    <a:p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cgulGt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cflbjf;Lx?sf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ljsf;sf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gfddf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 ;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Dkbf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, ;+:s[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lt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klxrfg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df:g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sfo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tLa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|?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kdf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al9 /x]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.</a:t>
                      </a:r>
                    </a:p>
                    <a:p>
                      <a:endParaRPr lang="en-US" sz="1800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cf:yf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wfld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{s :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ynx?df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cltqmd0f al9/x]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. </a:t>
                      </a:r>
                    </a:p>
                    <a:p>
                      <a:endParaRPr lang="en-US" sz="1800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: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yfgLo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lgsfosf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gfdf+sg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gfddf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P]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ltxfl;s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yftynf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klxrfg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 d]6fpg]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sfd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baseline="0" dirty="0" err="1" smtClean="0">
                          <a:latin typeface="Preeti"/>
                          <a:cs typeface="Preeti"/>
                        </a:rPr>
                        <a:t>ePsf</a:t>
                      </a:r>
                      <a:r>
                        <a:rPr lang="en-US" sz="1800" baseline="0" dirty="0" smtClean="0">
                          <a:latin typeface="Preeti"/>
                          <a:cs typeface="Preeti"/>
                        </a:rPr>
                        <a:t>] </a:t>
                      </a:r>
                    </a:p>
                    <a:p>
                      <a:endParaRPr lang="en-US" sz="1800" kern="1200" baseline="0" dirty="0">
                        <a:solidFill>
                          <a:schemeClr val="dk1"/>
                        </a:solidFill>
                        <a:latin typeface="Preeti"/>
                        <a:ea typeface="+mn-ea"/>
                        <a:cs typeface="Preeti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Preeti"/>
                <a:cs typeface="Preeti"/>
              </a:rPr>
              <a:t>k[</a:t>
            </a:r>
            <a:r>
              <a:rPr lang="en-US" sz="3200" dirty="0" err="1">
                <a:latin typeface="Preeti"/>
                <a:cs typeface="Preeti"/>
              </a:rPr>
              <a:t>ys</a:t>
            </a:r>
            <a:r>
              <a:rPr lang="en-US" sz="3200" dirty="0">
                <a:latin typeface="Preeti"/>
                <a:cs typeface="Preeti"/>
              </a:rPr>
              <a:t> </a:t>
            </a:r>
            <a:r>
              <a:rPr lang="en-US" sz="3200" dirty="0" err="1">
                <a:latin typeface="Preeti"/>
                <a:cs typeface="Preeti"/>
              </a:rPr>
              <a:t>klxrfgjfnf</a:t>
            </a:r>
            <a:r>
              <a:rPr lang="en-US" sz="3200" dirty="0">
                <a:latin typeface="Preeti"/>
                <a:cs typeface="Preeti"/>
              </a:rPr>
              <a:t> </a:t>
            </a:r>
            <a:r>
              <a:rPr lang="en-US" sz="3200" dirty="0" err="1">
                <a:latin typeface="Preeti"/>
                <a:cs typeface="Preeti"/>
              </a:rPr>
              <a:t>hgtfsf</a:t>
            </a:r>
            <a:r>
              <a:rPr lang="en-US" sz="3200" dirty="0">
                <a:latin typeface="Preeti"/>
                <a:cs typeface="Preeti"/>
              </a:rPr>
              <a:t>] </a:t>
            </a:r>
            <a:r>
              <a:rPr lang="en-US" sz="3200" dirty="0" err="1">
                <a:latin typeface="Preeti"/>
                <a:cs typeface="Preeti"/>
              </a:rPr>
              <a:t>dfGotfsf</a:t>
            </a:r>
            <a:r>
              <a:rPr lang="en-US" sz="3200" dirty="0">
                <a:latin typeface="Preeti"/>
                <a:cs typeface="Preeti"/>
              </a:rPr>
              <a:t>] </a:t>
            </a:r>
            <a:r>
              <a:rPr lang="en-US" sz="3200" dirty="0" err="1">
                <a:latin typeface="Preeti"/>
                <a:cs typeface="Preeti"/>
              </a:rPr>
              <a:t>clwsf</a:t>
            </a:r>
            <a:r>
              <a:rPr lang="en-US" sz="3200" dirty="0">
                <a:latin typeface="Preeti"/>
                <a:cs typeface="Preeti"/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40573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201427"/>
              </p:ext>
            </p:extLst>
          </p:nvPr>
        </p:nvGraphicFramePr>
        <p:xfrm>
          <a:off x="871538" y="2674938"/>
          <a:ext cx="7408860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0"/>
                <a:gridCol w="2469620"/>
                <a:gridCol w="24696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g+ !^( / 3f]if0ffkq</a:t>
                      </a:r>
                      <a:endParaRPr lang="en-US" sz="20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latin typeface="Preeti"/>
                          <a:cs typeface="Preeti"/>
                        </a:rPr>
                        <a:t>k|rlnt</a:t>
                      </a:r>
                      <a:r>
                        <a:rPr lang="en-US" sz="2400" b="0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sz="2400" b="0" baseline="0" dirty="0" err="1" smtClean="0">
                          <a:latin typeface="Preeti"/>
                          <a:cs typeface="Preeti"/>
                        </a:rPr>
                        <a:t>kfn</a:t>
                      </a:r>
                      <a:r>
                        <a:rPr lang="en-US" sz="2400" b="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400" b="0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sz="2400" b="0" baseline="0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sz="2400" b="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cj:yf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3f]if0ffkq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baseline="0" dirty="0" smtClean="0">
                          <a:latin typeface="Times"/>
                          <a:cs typeface="Times"/>
                        </a:rPr>
                        <a:t>UNDRIP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_</a:t>
                      </a:r>
                      <a:endParaRPr lang="en-US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cflbjf;Lx?sf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 cfTdlg0f{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osf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x'G5 -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#_ .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jfoQtf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cfGtl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/s / 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yfgLo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dfldnf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ljifodf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jzf;gsf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$_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 </a:t>
                      </a:r>
                    </a:p>
                    <a:p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: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jfoQtf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/ :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jzf;gsf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nfO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cfTd;ft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-k|: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tfjgf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kfnsf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ljwfg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_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;+3Lo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lhd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fdflhs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fF:s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[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lts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;+/If0f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cfly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{s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ljsf;sf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nflu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]if,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;+/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lIft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jfoQ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If]q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sfod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lsg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]5 -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%^=%_ . 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: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yfgLo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tx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k'g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;+/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rgf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k|fljlws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;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xof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]u ;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ldltsf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sfo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{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zt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{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tyf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sfol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{\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jlw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, @)&amp;#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sf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 #=@</a:t>
                      </a:r>
                      <a:r>
                        <a:rPr lang="en-US" dirty="0" smtClean="0">
                          <a:effectLst/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hftLo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,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eflifs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, ;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f:s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[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lts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a;f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jf;x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? Ps} 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OsfOdf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fVg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Sn;6/ vl08t </a:t>
                      </a:r>
                      <a:r>
                        <a:rPr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gug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]{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Preeti"/>
                          <a:ea typeface="+mn-ea"/>
                          <a:cs typeface="Preeti"/>
                        </a:rPr>
                        <a:t> </a:t>
                      </a:r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Preeti"/>
                        <a:ea typeface="+mn-ea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: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jfoQ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ljz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]if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If]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qsf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fhgLlts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z'Go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.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]un] of]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agfpb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gagfPsf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yfgLo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lgsfo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agfpbf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h]l/Dof08l/ª u/L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hghfltsf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Sni6/ km'6fPsf] 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Rr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cbfntdf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d'2f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bfo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ubf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d'2f b/kL7 / ;b/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</a:t>
                      </a: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Preeti"/>
                <a:cs typeface="Preeti"/>
              </a:rPr>
              <a:t>cfTd</a:t>
            </a:r>
            <a:r>
              <a:rPr lang="en-US" sz="3200" dirty="0" smtClean="0">
                <a:latin typeface="Preeti"/>
                <a:cs typeface="Preeti"/>
              </a:rPr>
              <a:t>–lg0f{</a:t>
            </a:r>
            <a:r>
              <a:rPr lang="en-US" sz="3200" dirty="0" err="1" smtClean="0">
                <a:latin typeface="Preeti"/>
                <a:cs typeface="Preeti"/>
              </a:rPr>
              <a:t>osf</a:t>
            </a:r>
            <a:r>
              <a:rPr lang="en-US" sz="3200" dirty="0" smtClean="0">
                <a:latin typeface="Preeti"/>
                <a:cs typeface="Preeti"/>
              </a:rPr>
              <a:t>] </a:t>
            </a:r>
            <a:r>
              <a:rPr lang="en-US" sz="3200" dirty="0" err="1" smtClean="0">
                <a:latin typeface="Preeti"/>
                <a:cs typeface="Preeti"/>
              </a:rPr>
              <a:t>clwsf</a:t>
            </a:r>
            <a:r>
              <a:rPr lang="en-US" sz="3200" dirty="0" smtClean="0">
                <a:latin typeface="Preeti"/>
                <a:cs typeface="Preeti"/>
              </a:rPr>
              <a:t>/, :</a:t>
            </a:r>
            <a:r>
              <a:rPr lang="en-US" sz="3200" dirty="0" err="1" smtClean="0">
                <a:latin typeface="Preeti"/>
                <a:cs typeface="Preeti"/>
              </a:rPr>
              <a:t>jfoQtf</a:t>
            </a:r>
            <a:r>
              <a:rPr lang="en-US" sz="3200" dirty="0" smtClean="0">
                <a:latin typeface="Preeti"/>
                <a:cs typeface="Preeti"/>
              </a:rPr>
              <a:t>, :</a:t>
            </a:r>
            <a:r>
              <a:rPr lang="en-US" sz="3200" dirty="0" err="1" smtClean="0">
                <a:latin typeface="Preeti"/>
                <a:cs typeface="Preeti"/>
              </a:rPr>
              <a:t>jzf;g</a:t>
            </a:r>
            <a:r>
              <a:rPr lang="en-US" sz="3200" dirty="0" smtClean="0">
                <a:latin typeface="Preeti"/>
                <a:cs typeface="Preeti"/>
              </a:rPr>
              <a:t> / </a:t>
            </a:r>
            <a:br>
              <a:rPr lang="en-US" sz="3200" dirty="0" smtClean="0">
                <a:latin typeface="Preeti"/>
                <a:cs typeface="Preeti"/>
              </a:rPr>
            </a:br>
            <a:r>
              <a:rPr lang="en-US" sz="3200" dirty="0" err="1" smtClean="0">
                <a:latin typeface="Preeti"/>
                <a:cs typeface="Preeti"/>
              </a:rPr>
              <a:t>clu|d</a:t>
            </a:r>
            <a:r>
              <a:rPr lang="en-US" sz="3200" dirty="0" smtClean="0">
                <a:latin typeface="Preeti"/>
                <a:cs typeface="Preeti"/>
              </a:rPr>
              <a:t> ;';"</a:t>
            </a:r>
            <a:r>
              <a:rPr lang="en-US" sz="3200" dirty="0" err="1" smtClean="0">
                <a:latin typeface="Preeti"/>
                <a:cs typeface="Preeti"/>
              </a:rPr>
              <a:t>lrt</a:t>
            </a:r>
            <a:r>
              <a:rPr lang="en-US" sz="3200" dirty="0" smtClean="0">
                <a:latin typeface="Preeti"/>
                <a:cs typeface="Preeti"/>
              </a:rPr>
              <a:t> :</a:t>
            </a:r>
            <a:r>
              <a:rPr lang="en-US" sz="3200" dirty="0" err="1" smtClean="0">
                <a:latin typeface="Preeti"/>
                <a:cs typeface="Preeti"/>
              </a:rPr>
              <a:t>jtGq</a:t>
            </a:r>
            <a:r>
              <a:rPr lang="en-US" sz="3200" dirty="0" smtClean="0">
                <a:latin typeface="Preeti"/>
                <a:cs typeface="Preeti"/>
              </a:rPr>
              <a:t> </a:t>
            </a:r>
            <a:r>
              <a:rPr lang="en-US" sz="3200" dirty="0" err="1" smtClean="0">
                <a:latin typeface="Preeti"/>
                <a:cs typeface="Preeti"/>
              </a:rPr>
              <a:t>d~h</a:t>
            </a:r>
            <a:r>
              <a:rPr lang="en-US" sz="3200" dirty="0" smtClean="0">
                <a:latin typeface="Preeti"/>
                <a:cs typeface="Preeti"/>
              </a:rPr>
              <a:t>"/</a:t>
            </a:r>
            <a:r>
              <a:rPr lang="en-US" sz="3200" dirty="0" err="1" smtClean="0">
                <a:latin typeface="Preeti"/>
                <a:cs typeface="Preeti"/>
              </a:rPr>
              <a:t>Lsf</a:t>
            </a:r>
            <a:r>
              <a:rPr lang="en-US" sz="3200" dirty="0" smtClean="0">
                <a:latin typeface="Preeti"/>
                <a:cs typeface="Preeti"/>
              </a:rPr>
              <a:t>] </a:t>
            </a:r>
            <a:r>
              <a:rPr lang="en-US" sz="3200" dirty="0" err="1" smtClean="0">
                <a:latin typeface="Preeti"/>
                <a:cs typeface="Preeti"/>
              </a:rPr>
              <a:t>clwsf</a:t>
            </a:r>
            <a:r>
              <a:rPr lang="en-US" sz="3200" dirty="0" smtClean="0">
                <a:latin typeface="Preeti"/>
                <a:cs typeface="Preeti"/>
              </a:rPr>
              <a:t>/ </a:t>
            </a:r>
            <a:endParaRPr lang="en-US" sz="3200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40573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111077"/>
              </p:ext>
            </p:extLst>
          </p:nvPr>
        </p:nvGraphicFramePr>
        <p:xfrm>
          <a:off x="871538" y="2674938"/>
          <a:ext cx="740886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0"/>
                <a:gridCol w="2469620"/>
                <a:gridCol w="24696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sz="2000" dirty="0" smtClean="0">
                          <a:latin typeface="Preeti"/>
                          <a:cs typeface="Preeti"/>
                        </a:rPr>
                        <a:t> g+ !^( / 3f]if0ffkq  </a:t>
                      </a:r>
                      <a:endParaRPr lang="en-US" sz="20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Preeti"/>
                          <a:cs typeface="Preeti"/>
                        </a:rPr>
                        <a:t>k|rlnt</a:t>
                      </a:r>
                      <a:r>
                        <a:rPr lang="en-US" sz="2400" baseline="0" dirty="0" smtClean="0">
                          <a:latin typeface="Preeti"/>
                          <a:cs typeface="Preeti"/>
                        </a:rPr>
                        <a:t> g]</a:t>
                      </a:r>
                      <a:r>
                        <a:rPr lang="en-US" sz="2400" baseline="0" dirty="0" err="1" smtClean="0">
                          <a:latin typeface="Preeti"/>
                          <a:cs typeface="Preeti"/>
                        </a:rPr>
                        <a:t>kfn</a:t>
                      </a:r>
                      <a:r>
                        <a:rPr lang="en-US" sz="2400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2400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sz="2400" baseline="0" dirty="0" smtClean="0">
                          <a:latin typeface="Preeti"/>
                          <a:cs typeface="Preeti"/>
                        </a:rPr>
                        <a:t> </a:t>
                      </a:r>
                      <a:endParaRPr lang="en-US" sz="2400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sz="1800" dirty="0" err="1" smtClean="0">
                          <a:latin typeface="Preeti"/>
                          <a:cs typeface="Preeti"/>
                        </a:rPr>
                        <a:t>cj:yf</a:t>
                      </a:r>
                      <a:r>
                        <a:rPr lang="en-US" sz="180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endParaRPr lang="en-US" dirty="0"/>
                    </a:p>
                  </a:txBody>
                  <a:tcPr marL="82321" marR="8232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gLltut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sfo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qmd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th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'{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df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]{ ;j}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txsf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lg0f{o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lgjf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lrt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k|zf;lgs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lgsfox?df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jtGq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k"a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{s 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xeflutfsf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oGq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baseline="0" dirty="0" err="1" smtClean="0">
                          <a:latin typeface="Times"/>
                          <a:cs typeface="Times"/>
                        </a:rPr>
                        <a:t>Means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_sf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^=!=v_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ljBflosL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agfpg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kl/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dfh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{g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_/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k|zf;lgs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pkfo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cjn+ag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ubf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k|ltlgwLd"ns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;+: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yfdfkm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{t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pko'Qm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k|lqmofaf6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fdz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-^=!=u _. 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fdz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OdfGbf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L;fy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Demf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xdlt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k|fKt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p2]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Zo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/xg'k5{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&amp;=@_ ,</a:t>
                      </a:r>
                    </a:p>
                    <a:p>
                      <a:endParaRPr lang="en-US" dirty="0" smtClean="0">
                        <a:latin typeface="Preeti"/>
                        <a:cs typeface="Preeti"/>
                      </a:endParaRPr>
                    </a:p>
                    <a:p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dflhs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Gofosf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xsM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dfg'kflts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dfj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zL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l;4fGt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cg';f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fHosf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lgsfodf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xeflutf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/L ;]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jfx?df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dfj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zL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l;4fGt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cg';f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]6f 5'§ofpg]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h:df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$%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k|ltztnfO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zt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k|ltzt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dfgL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@&amp;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k|ltzt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hghfltnfO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5'§ofpg]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.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;+3Lo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Joj:yflksfdf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dfg'kflts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k|0ffnL - 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ljwfgsf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*$=v_ .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smtClean="0">
                          <a:latin typeface="Preeti"/>
                          <a:cs typeface="Preeti"/>
                        </a:rPr>
                        <a:t>: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yfgLo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lgsfodf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hg;+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Vofsf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cg'kftsf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pkl:ylt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eGg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lDes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;"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rgf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5 . </a:t>
                      </a:r>
                    </a:p>
                    <a:p>
                      <a:pPr algn="just"/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pPr algn="just"/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If]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qdf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cToGt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Go"g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xeflutf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pPr algn="just"/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pPr algn="just"/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agfpg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lg0f{o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yfgdf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fdz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k|lqmof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oGq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5}g . </a:t>
                      </a:r>
                    </a:p>
                    <a:p>
                      <a:pPr algn="just"/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 marL="82321" marR="823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Preeti"/>
                <a:cs typeface="Preeti"/>
              </a:rPr>
              <a:t>;</a:t>
            </a:r>
            <a:r>
              <a:rPr lang="en-US" sz="3200" dirty="0" err="1" smtClean="0">
                <a:latin typeface="Preeti"/>
                <a:cs typeface="Preeti"/>
              </a:rPr>
              <a:t>xeflutf</a:t>
            </a:r>
            <a:r>
              <a:rPr lang="en-US" sz="3200" dirty="0" smtClean="0">
                <a:latin typeface="Preeti"/>
                <a:cs typeface="Preeti"/>
              </a:rPr>
              <a:t>, </a:t>
            </a:r>
            <a:r>
              <a:rPr lang="en-US" sz="3200" dirty="0" err="1" smtClean="0">
                <a:latin typeface="Preeti"/>
                <a:cs typeface="Preeti"/>
              </a:rPr>
              <a:t>k|ltlglwTj</a:t>
            </a:r>
            <a:r>
              <a:rPr lang="en-US" sz="3200" dirty="0" smtClean="0">
                <a:latin typeface="Preeti"/>
                <a:cs typeface="Preeti"/>
              </a:rPr>
              <a:t>, k/</a:t>
            </a:r>
            <a:r>
              <a:rPr lang="en-US" sz="3200" dirty="0" err="1" smtClean="0">
                <a:latin typeface="Preeti"/>
                <a:cs typeface="Preeti"/>
              </a:rPr>
              <a:t>fdz</a:t>
            </a:r>
            <a:r>
              <a:rPr lang="en-US" sz="3200" dirty="0" smtClean="0">
                <a:latin typeface="Preeti"/>
                <a:cs typeface="Preeti"/>
              </a:rPr>
              <a:t>{ </a:t>
            </a:r>
            <a:endParaRPr lang="en-US" sz="3200" dirty="0">
              <a:latin typeface="Preeti"/>
              <a:cs typeface="Preeti"/>
            </a:endParaRPr>
          </a:p>
        </p:txBody>
      </p:sp>
    </p:spTree>
    <p:extLst>
      <p:ext uri="{BB962C8B-B14F-4D97-AF65-F5344CB8AC3E}">
        <p14:creationId xmlns:p14="http://schemas.microsoft.com/office/powerpoint/2010/main" val="405736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6915903"/>
              </p:ext>
            </p:extLst>
          </p:nvPr>
        </p:nvGraphicFramePr>
        <p:xfrm>
          <a:off x="457200" y="388938"/>
          <a:ext cx="82296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]if0ffkq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-</a:t>
                      </a:r>
                      <a:r>
                        <a:rPr lang="en-US" baseline="0" dirty="0" smtClean="0">
                          <a:latin typeface="Times"/>
                          <a:cs typeface="Times"/>
                        </a:rPr>
                        <a:t>UNDRIP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_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Rr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cbfntsf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zgfTds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]z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dfgj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lgsfosf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l;kmfl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/;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Preeti"/>
                          <a:cs typeface="Preeti"/>
                        </a:rPr>
                        <a:t>kfngf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sfof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Gjogsf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cj:yf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c;/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kfg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]{ lg0f{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ox?df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cfkm'x?n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dfq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,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cfkm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\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gf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cfkm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\g}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k|lqmofåf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5fg]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k|ltlglwx?åf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xefuL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x'g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cflbjf;Lx?sf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5 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!*_. </a:t>
                      </a:r>
                    </a:p>
                    <a:p>
                      <a:endParaRPr lang="en-US" baseline="0" dirty="0" smtClean="0">
                        <a:latin typeface="Preeti"/>
                        <a:cs typeface="Preeti"/>
                      </a:endParaRP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cfkm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\g}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lg0f{o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;+: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{0f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5 -P]_ </a:t>
                      </a:r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;+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ljwfg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{0f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qmddf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Rr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cbfntn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dxf;lGw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g+ !^(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nufotsf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cGt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/fli6«o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cg'?k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cflbjf;Lx?sf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cy{k"0f{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xeflutf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u/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'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eGg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]z .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cflbjf;Lx?sf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o'Qm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/fi6« ;+3sf]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ljif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]z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dfwLIfs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;8{ -</a:t>
                      </a:r>
                      <a:r>
                        <a:rPr lang="en-US" baseline="0" dirty="0" smtClean="0">
                          <a:latin typeface="Times"/>
                          <a:cs typeface="Times"/>
                        </a:rPr>
                        <a:t>CERD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_ sld6Ln] 3f]if0ffkq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;8{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%-u_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cg';f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k|ltlglw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u/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'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. </a:t>
                      </a:r>
                    </a:p>
                    <a:p>
                      <a:endParaRPr lang="en-US" dirty="0">
                        <a:latin typeface="Preeti"/>
                        <a:cs typeface="Preet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Preeti"/>
                          <a:cs typeface="Preeti"/>
                        </a:rPr>
                        <a:t>;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jf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]{</a:t>
                      </a:r>
                      <a:r>
                        <a:rPr lang="en-US" dirty="0" err="1" smtClean="0">
                          <a:latin typeface="Preeti"/>
                          <a:cs typeface="Preeti"/>
                        </a:rPr>
                        <a:t>Rrsf</a:t>
                      </a:r>
                      <a:r>
                        <a:rPr lang="en-US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]z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cflbjf;Lx?sf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o'Qm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/fi6« ;+3sf]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ljif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]z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dfwLIfs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tyf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;8{ -</a:t>
                      </a:r>
                      <a:r>
                        <a:rPr lang="en-US" baseline="0" dirty="0" smtClean="0">
                          <a:latin typeface="Times"/>
                          <a:cs typeface="Times"/>
                        </a:rPr>
                        <a:t>CERD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_ sld6Lsf]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l;kmfl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/;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nfu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"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ePg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.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cGtl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/d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ljwfgsf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@^ j6f ;L6 -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gful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/s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dfh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lgjf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{rgaf6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g;s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hghfltnfO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lbg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' kg]{ t/ 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fhgLlts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kf6L{n]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x:tIf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]k u/] . </a:t>
                      </a:r>
                    </a:p>
                    <a:p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;+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ljwfg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n]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Vbf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cy{k"0f{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fdz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g}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kl/0ffdf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clbjf;Lsf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;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Gbe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!! j6f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lj?4df, @# j6f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lje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bsf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/L, $( j6f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wf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fn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alxis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/0f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k|sf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5g\ . </a:t>
                      </a:r>
                    </a:p>
                    <a:p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clxn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klg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clwj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zg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lk5]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sfg"g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agfOb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}5 t/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cflbjf;LnfO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cy{k"0f{ k/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dz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{ 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ul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/</a:t>
                      </a:r>
                      <a:r>
                        <a:rPr lang="en-US" baseline="0" dirty="0" err="1" smtClean="0">
                          <a:latin typeface="Preeti"/>
                          <a:cs typeface="Preeti"/>
                        </a:rPr>
                        <a:t>Psf</a:t>
                      </a:r>
                      <a:r>
                        <a:rPr lang="en-US" baseline="0" dirty="0" smtClean="0">
                          <a:latin typeface="Preeti"/>
                          <a:cs typeface="Preeti"/>
                        </a:rPr>
                        <a:t>] 5}g .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423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1112</TotalTime>
  <Words>3760</Words>
  <Application>Microsoft Macintosh PowerPoint</Application>
  <PresentationFormat>On-screen Show (4:3)</PresentationFormat>
  <Paragraphs>175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cGt/fli6«o &gt;d ;+u7g dxf;lGw g+ !^( df ePsf clwsf/ / sfof{Gjog   cflbjf;L lbj;sf] cj;/fdf /fli6«o dfgj clwsf/ cfof]uåf/f cfof]lht  sfo{qmd, @)&amp;$ ;fpg @&amp; ut] xl/x/ ejg k'Nrf]s  </vt:lpstr>
      <vt:lpstr>dxf;lGw kfl/t x'Fbfsf] k[i7e"ld </vt:lpstr>
      <vt:lpstr>dxf;lGw cg'df]bgsf] k[i7e"ld </vt:lpstr>
      <vt:lpstr>PowerPoint Presentation</vt:lpstr>
      <vt:lpstr>PowerPoint Presentation</vt:lpstr>
      <vt:lpstr>k[ys klxrfgjfnf hgtfsf] dfGotfsf] clwsf/ </vt:lpstr>
      <vt:lpstr>cfTd–lg0f{osf] clwsf/, :jfoQtf, :jzf;g /  clu|d ;';"lrt :jtGq d~h"/Lsf] clwsf/ </vt:lpstr>
      <vt:lpstr>;xeflutf, k|ltlglwTj, k/fdz{ </vt:lpstr>
      <vt:lpstr>PowerPoint Presentation</vt:lpstr>
      <vt:lpstr> clu|d ;';"lrt :jtGq  d~h"/L </vt:lpstr>
      <vt:lpstr>e"ld tyf k|fs[lts ;|f]tdf clwsf/ </vt:lpstr>
      <vt:lpstr>PowerPoint Presentation</vt:lpstr>
      <vt:lpstr>ljsf; ;DaGwLsf] clwsf/ </vt:lpstr>
      <vt:lpstr>k|yfhlgt sfg"g / Gofo k|zf;g </vt:lpstr>
      <vt:lpstr>casf] af6f] </vt:lpstr>
      <vt:lpstr>PowerPoint Presentation</vt:lpstr>
    </vt:vector>
  </TitlesOfParts>
  <Company>Lawyers' Association for Human Rights of Nepalese Indigenous Peoples (LAHURNIP)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g]kfndf cflbjf;Lsf] dfgj clwsf/ sfof{Gjogsf] cj:yf  cflbjf;L lbj;sf] cj;/fdf /fli6«o dfgj clwsf/ cfof]uåf/f cfof]lht  sfo{qmd, @)&amp;$ ;fpg @&amp; ut] xl/x/ ejg k'Nrf]s  </dc:title>
  <dc:creator>Shankar Limbu</dc:creator>
  <cp:lastModifiedBy>Shankar Limbu</cp:lastModifiedBy>
  <cp:revision>217</cp:revision>
  <dcterms:created xsi:type="dcterms:W3CDTF">2017-08-09T11:02:36Z</dcterms:created>
  <dcterms:modified xsi:type="dcterms:W3CDTF">2017-08-11T06:03:46Z</dcterms:modified>
</cp:coreProperties>
</file>